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 id="2147483671" r:id="rId2"/>
  </p:sldMasterIdLst>
  <p:notesMasterIdLst>
    <p:notesMasterId r:id="rId34"/>
  </p:notesMasterIdLst>
  <p:sldIdLst>
    <p:sldId id="256" r:id="rId3"/>
    <p:sldId id="257" r:id="rId4"/>
    <p:sldId id="331" r:id="rId5"/>
    <p:sldId id="357" r:id="rId6"/>
    <p:sldId id="358" r:id="rId7"/>
    <p:sldId id="308" r:id="rId8"/>
    <p:sldId id="359" r:id="rId9"/>
    <p:sldId id="290" r:id="rId10"/>
    <p:sldId id="289" r:id="rId11"/>
    <p:sldId id="360" r:id="rId12"/>
    <p:sldId id="361" r:id="rId13"/>
    <p:sldId id="362" r:id="rId14"/>
    <p:sldId id="363" r:id="rId15"/>
    <p:sldId id="364" r:id="rId16"/>
    <p:sldId id="365" r:id="rId17"/>
    <p:sldId id="366" r:id="rId18"/>
    <p:sldId id="367" r:id="rId19"/>
    <p:sldId id="368" r:id="rId20"/>
    <p:sldId id="369" r:id="rId21"/>
    <p:sldId id="370" r:id="rId22"/>
    <p:sldId id="371" r:id="rId23"/>
    <p:sldId id="372" r:id="rId24"/>
    <p:sldId id="373" r:id="rId25"/>
    <p:sldId id="288" r:id="rId26"/>
    <p:sldId id="374" r:id="rId27"/>
    <p:sldId id="375" r:id="rId28"/>
    <p:sldId id="376" r:id="rId29"/>
    <p:sldId id="377" r:id="rId30"/>
    <p:sldId id="378" r:id="rId31"/>
    <p:sldId id="379" r:id="rId32"/>
    <p:sldId id="287" r:id="rId3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jQDfkaK4E7rj6cteZsa7aO4aVn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帳戶" initials="M帳" lastIdx="4" clrIdx="0">
    <p:extLst>
      <p:ext uri="{19B8F6BF-5375-455C-9EA6-DF929625EA0E}">
        <p15:presenceInfo xmlns:p15="http://schemas.microsoft.com/office/powerpoint/2012/main" userId="89b08cced16d70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6400"/>
    <a:srgbClr val="FCE2C4"/>
    <a:srgbClr val="BE8661"/>
    <a:srgbClr val="FED55C"/>
    <a:srgbClr val="FF706C"/>
    <a:srgbClr val="F1F1F1"/>
    <a:srgbClr val="512D26"/>
    <a:srgbClr val="E87769"/>
    <a:srgbClr val="FF928F"/>
    <a:srgbClr val="F067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82"/>
    <p:restoredTop sz="78288"/>
  </p:normalViewPr>
  <p:slideViewPr>
    <p:cSldViewPr snapToGrid="0">
      <p:cViewPr varScale="1">
        <p:scale>
          <a:sx n="99" d="100"/>
          <a:sy n="99" d="100"/>
        </p:scale>
        <p:origin x="1302" y="96"/>
      </p:cViewPr>
      <p:guideLst>
        <p:guide orient="horz" pos="2160"/>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030033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3" name="Google Shape;8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0183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81C917AF-3F3F-B8E5-6310-7EBF27EBD260}"/>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FD98DE87-3298-D0FC-0742-4C5E26D3C56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CACD6753-9D2D-78B4-18F9-7E1F1D35A68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0372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F7DBCBBF-5C5A-37BA-1186-A699B71B286B}"/>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C56E092B-D982-D543-E104-881F5A0F1E7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BF7943D4-6511-D024-88E3-9718B04B97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4034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C051BC62-3344-E198-A852-3B2EAE385437}"/>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447B0568-C2C1-835B-EB1F-C808C8BE3B8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B74F04B0-2182-715B-3219-1FA393218D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8209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endParaRPr kumimoji="1" lang="zh-TW" altLang="en-US" dirty="0"/>
          </a:p>
        </p:txBody>
      </p:sp>
    </p:spTree>
    <p:extLst>
      <p:ext uri="{BB962C8B-B14F-4D97-AF65-F5344CB8AC3E}">
        <p14:creationId xmlns:p14="http://schemas.microsoft.com/office/powerpoint/2010/main" val="21781757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ED40AAF-741A-AE2C-616A-AD6FE210E492}"/>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xmlns="" id="{8B3AE639-AD0D-1AA5-35ED-7B38C017A40F}"/>
              </a:ext>
            </a:extLst>
          </p:cNvPr>
          <p:cNvSpPr>
            <a:spLocks noGrp="1" noRot="1" noChangeAspect="1"/>
          </p:cNvSpPr>
          <p:nvPr>
            <p:ph type="sldImg"/>
          </p:nvPr>
        </p:nvSpPr>
        <p:spPr>
          <a:xfrm>
            <a:off x="381000" y="685800"/>
            <a:ext cx="6096000" cy="3429000"/>
          </a:xfrm>
        </p:spPr>
      </p:sp>
      <p:sp>
        <p:nvSpPr>
          <p:cNvPr id="3" name="備忘稿版面配置區 2">
            <a:extLst>
              <a:ext uri="{FF2B5EF4-FFF2-40B4-BE49-F238E27FC236}">
                <a16:creationId xmlns:a16="http://schemas.microsoft.com/office/drawing/2014/main" xmlns="" id="{D68BC9E8-47FF-2E66-F82B-1941B6C7D00A}"/>
              </a:ext>
            </a:extLst>
          </p:cNvPr>
          <p:cNvSpPr>
            <a:spLocks noGrp="1"/>
          </p:cNvSpPr>
          <p:nvPr>
            <p:ph type="body" idx="1"/>
          </p:nvPr>
        </p:nvSpPr>
        <p:spPr/>
        <p:txBody>
          <a:bodyPr/>
          <a:lstStyle/>
          <a:p>
            <a:endParaRPr kumimoji="1" lang="zh-TW" altLang="en-US" dirty="0"/>
          </a:p>
        </p:txBody>
      </p:sp>
    </p:spTree>
    <p:extLst>
      <p:ext uri="{BB962C8B-B14F-4D97-AF65-F5344CB8AC3E}">
        <p14:creationId xmlns:p14="http://schemas.microsoft.com/office/powerpoint/2010/main" val="420749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8511B875-7F35-CA06-2F5E-DF919C9DDD9A}"/>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9ECD0847-ABF1-9EFB-4E73-8AE655D034F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EBA0C693-8F22-00E5-17AA-20BEA4BDF8B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8479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FCCA4F4B-CDD9-4B87-E994-63F720A517DA}"/>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DF563D97-FAC3-B578-608A-B62CA62EAA0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F68BD859-0BA4-37B2-D574-3B0E046514B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1221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xmlns="" id="{21087CC2-939A-CEFE-1618-EC22FCFB1637}"/>
            </a:ext>
          </a:extLst>
        </p:cNvPr>
        <p:cNvGrpSpPr/>
        <p:nvPr/>
      </p:nvGrpSpPr>
      <p:grpSpPr>
        <a:xfrm>
          <a:off x="0" y="0"/>
          <a:ext cx="0" cy="0"/>
          <a:chOff x="0" y="0"/>
          <a:chExt cx="0" cy="0"/>
        </a:xfrm>
      </p:grpSpPr>
      <p:sp>
        <p:nvSpPr>
          <p:cNvPr id="82" name="Google Shape;82;p1:notes">
            <a:extLst>
              <a:ext uri="{FF2B5EF4-FFF2-40B4-BE49-F238E27FC236}">
                <a16:creationId xmlns:a16="http://schemas.microsoft.com/office/drawing/2014/main" xmlns="" id="{E70896DF-8110-919B-8813-E3A514430C3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notes">
            <a:extLst>
              <a:ext uri="{FF2B5EF4-FFF2-40B4-BE49-F238E27FC236}">
                <a16:creationId xmlns:a16="http://schemas.microsoft.com/office/drawing/2014/main" xmlns="" id="{81501FF6-2C7C-1C18-E243-F12BF6032E6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0378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8794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1D8A84E3-1C65-45A7-9CEA-7BD047B576E0}"/>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41FD824D-964A-5622-1750-4D589BB6F00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85B815B9-3506-022A-D9A3-9C1539C633B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0876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endParaRPr kumimoji="1" lang="zh-TW" altLang="en-US" dirty="0"/>
          </a:p>
        </p:txBody>
      </p:sp>
    </p:spTree>
    <p:extLst>
      <p:ext uri="{BB962C8B-B14F-4D97-AF65-F5344CB8AC3E}">
        <p14:creationId xmlns:p14="http://schemas.microsoft.com/office/powerpoint/2010/main" val="3507519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endParaRPr kumimoji="1" lang="zh-TW" altLang="en-US" dirty="0"/>
          </a:p>
        </p:txBody>
      </p:sp>
    </p:spTree>
    <p:extLst>
      <p:ext uri="{BB962C8B-B14F-4D97-AF65-F5344CB8AC3E}">
        <p14:creationId xmlns:p14="http://schemas.microsoft.com/office/powerpoint/2010/main" val="3185843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zh-TW" altLang="en-US" dirty="0"/>
              <a:t>鳥居</a:t>
            </a:r>
          </a:p>
          <a:p>
            <a:endParaRPr kumimoji="1" lang="zh-TW" altLang="en-US" dirty="0"/>
          </a:p>
        </p:txBody>
      </p:sp>
    </p:spTree>
    <p:extLst>
      <p:ext uri="{BB962C8B-B14F-4D97-AF65-F5344CB8AC3E}">
        <p14:creationId xmlns:p14="http://schemas.microsoft.com/office/powerpoint/2010/main" val="3616553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xmlns="" id="{D94479A0-CA12-B9DC-46EA-3AD3BCD64F07}"/>
            </a:ext>
          </a:extLst>
        </p:cNvPr>
        <p:cNvGrpSpPr/>
        <p:nvPr/>
      </p:nvGrpSpPr>
      <p:grpSpPr>
        <a:xfrm>
          <a:off x="0" y="0"/>
          <a:ext cx="0" cy="0"/>
          <a:chOff x="0" y="0"/>
          <a:chExt cx="0" cy="0"/>
        </a:xfrm>
      </p:grpSpPr>
      <p:sp>
        <p:nvSpPr>
          <p:cNvPr id="135" name="Google Shape;135;p7:notes">
            <a:extLst>
              <a:ext uri="{FF2B5EF4-FFF2-40B4-BE49-F238E27FC236}">
                <a16:creationId xmlns:a16="http://schemas.microsoft.com/office/drawing/2014/main" xmlns="" id="{280E2F0A-AD94-373A-9D14-2BE67D76307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a:extLst>
              <a:ext uri="{FF2B5EF4-FFF2-40B4-BE49-F238E27FC236}">
                <a16:creationId xmlns:a16="http://schemas.microsoft.com/office/drawing/2014/main" xmlns="" id="{8ECFBDAF-1F16-7FFA-2410-7C52A089C0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3362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zh-TW" altLang="en-US" dirty="0"/>
              <a:t>展望諸羅城。典藏者：嘉義市立美術館。發佈於</a:t>
            </a:r>
            <a:r>
              <a:rPr lang="en-US" altLang="zh-TW" dirty="0"/>
              <a:t>《</a:t>
            </a:r>
            <a:r>
              <a:rPr lang="zh-TW" altLang="en-US" dirty="0"/>
              <a:t>開放博物館</a:t>
            </a:r>
            <a:r>
              <a:rPr lang="en-US" altLang="zh-TW" dirty="0"/>
              <a:t>》[https://</a:t>
            </a:r>
            <a:r>
              <a:rPr lang="en-US" altLang="zh-TW" dirty="0" err="1"/>
              <a:t>openmuseum.tw</a:t>
            </a:r>
            <a:r>
              <a:rPr lang="en-US" altLang="zh-TW" dirty="0"/>
              <a:t>/muse/</a:t>
            </a:r>
            <a:r>
              <a:rPr lang="en-US" altLang="zh-TW" dirty="0" err="1"/>
              <a:t>digi_object</a:t>
            </a:r>
            <a:r>
              <a:rPr lang="en-US" altLang="zh-TW" dirty="0"/>
              <a:t>/ca69871d2eb08507dd26253970f58aab#209010]</a:t>
            </a:r>
            <a:r>
              <a:rPr lang="zh-TW" altLang="en-US" dirty="0"/>
              <a:t>（</a:t>
            </a:r>
            <a:r>
              <a:rPr lang="en-US" altLang="zh-TW" dirty="0"/>
              <a:t>2023/10/16</a:t>
            </a:r>
            <a:r>
              <a:rPr lang="zh-TW" altLang="en-US" dirty="0"/>
              <a:t>瀏覽）。</a:t>
            </a:r>
          </a:p>
          <a:p>
            <a:endParaRPr lang="zh-TW" altLang="en-US" dirty="0"/>
          </a:p>
        </p:txBody>
      </p:sp>
    </p:spTree>
    <p:extLst>
      <p:ext uri="{BB962C8B-B14F-4D97-AF65-F5344CB8AC3E}">
        <p14:creationId xmlns:p14="http://schemas.microsoft.com/office/powerpoint/2010/main" val="11853400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ED252C38-7A86-B021-0D60-C7C0BE7722F5}"/>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80F33837-B6FC-BE76-0A09-7E9516CD256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5C8F5DFC-9A43-391B-D01D-BD4F5DBAE45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43931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emf"/><Relationship Id="rId1" Type="http://schemas.openxmlformats.org/officeDocument/2006/relationships/slideMaster" Target="../slideMasters/slideMaster2.xml"/><Relationship Id="rId5" Type="http://schemas.openxmlformats.org/officeDocument/2006/relationships/image" Target="../media/image16.jpeg"/><Relationship Id="rId4" Type="http://schemas.openxmlformats.org/officeDocument/2006/relationships/image" Target="../media/image9.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emf"/><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emf"/><Relationship Id="rId5" Type="http://schemas.openxmlformats.org/officeDocument/2006/relationships/image" Target="../media/image5.emf"/><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1.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1.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9.emf"/><Relationship Id="rId4" Type="http://schemas.openxmlformats.org/officeDocument/2006/relationships/image" Target="../media/image15.emf"/></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空白" type="blank" preserve="1">
  <p:cSld name="空白">
    <p:spTree>
      <p:nvGrpSpPr>
        <p:cNvPr id="1" name="Shape 51"/>
        <p:cNvGrpSpPr/>
        <p:nvPr/>
      </p:nvGrpSpPr>
      <p:grpSpPr>
        <a:xfrm>
          <a:off x="0" y="0"/>
          <a:ext cx="0" cy="0"/>
          <a:chOff x="0" y="0"/>
          <a:chExt cx="0" cy="0"/>
        </a:xfrm>
      </p:grpSpPr>
      <p:pic>
        <p:nvPicPr>
          <p:cNvPr id="6" name="圖片 5" descr="一張含有 螢幕擷取畫面, Rectangle 的圖片&#10;&#10;AI 產生的內容可能不正確。">
            <a:extLst>
              <a:ext uri="{FF2B5EF4-FFF2-40B4-BE49-F238E27FC236}">
                <a16:creationId xmlns:a16="http://schemas.microsoft.com/office/drawing/2014/main" xmlns="" id="{F2FC5651-1588-56C1-4D05-51242B0F0F39}"/>
              </a:ext>
            </a:extLst>
          </p:cNvPr>
          <p:cNvPicPr>
            <a:picLocks noChangeAspect="1"/>
          </p:cNvPicPr>
          <p:nvPr userDrawn="1"/>
        </p:nvPicPr>
        <p:blipFill>
          <a:blip r:embed="rId2"/>
          <a:stretch>
            <a:fillRect/>
          </a:stretch>
        </p:blipFill>
        <p:spPr>
          <a:xfrm>
            <a:off x="167705" y="63048"/>
            <a:ext cx="6743700" cy="2108200"/>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grpSp>
        <p:nvGrpSpPr>
          <p:cNvPr id="23" name="群組 22">
            <a:extLst>
              <a:ext uri="{FF2B5EF4-FFF2-40B4-BE49-F238E27FC236}">
                <a16:creationId xmlns:a16="http://schemas.microsoft.com/office/drawing/2014/main" xmlns="" id="{4D4C3EA1-F4A8-5D00-D8B1-1EB1E93935D5}"/>
              </a:ext>
            </a:extLst>
          </p:cNvPr>
          <p:cNvGrpSpPr/>
          <p:nvPr userDrawn="1"/>
        </p:nvGrpSpPr>
        <p:grpSpPr>
          <a:xfrm>
            <a:off x="270769" y="2299882"/>
            <a:ext cx="2793999" cy="3575307"/>
            <a:chOff x="432130" y="2299882"/>
            <a:chExt cx="2793999" cy="3575307"/>
          </a:xfrm>
        </p:grpSpPr>
        <p:sp>
          <p:nvSpPr>
            <p:cNvPr id="11" name="圓角矩形 10">
              <a:extLst>
                <a:ext uri="{FF2B5EF4-FFF2-40B4-BE49-F238E27FC236}">
                  <a16:creationId xmlns:a16="http://schemas.microsoft.com/office/drawing/2014/main" xmlns="" id="{77EFF12F-22F1-338E-DCB8-C07F52FAA5DE}"/>
                </a:ext>
              </a:extLst>
            </p:cNvPr>
            <p:cNvSpPr/>
            <p:nvPr userDrawn="1"/>
          </p:nvSpPr>
          <p:spPr>
            <a:xfrm>
              <a:off x="432130" y="2371278"/>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8" name="圖片 17">
              <a:extLst>
                <a:ext uri="{FF2B5EF4-FFF2-40B4-BE49-F238E27FC236}">
                  <a16:creationId xmlns:a16="http://schemas.microsoft.com/office/drawing/2014/main" xmlns="" id="{4B26DAC8-0709-88AD-883B-651CCDD1DD80}"/>
                </a:ext>
              </a:extLst>
            </p:cNvPr>
            <p:cNvPicPr>
              <a:picLocks noChangeAspect="1"/>
            </p:cNvPicPr>
            <p:nvPr userDrawn="1"/>
          </p:nvPicPr>
          <p:blipFill>
            <a:blip r:embed="rId5"/>
            <a:stretch>
              <a:fillRect/>
            </a:stretch>
          </p:blipFill>
          <p:spPr>
            <a:xfrm>
              <a:off x="531538" y="2299882"/>
              <a:ext cx="414330" cy="614811"/>
            </a:xfrm>
            <a:prstGeom prst="rect">
              <a:avLst/>
            </a:prstGeom>
          </p:spPr>
        </p:pic>
      </p:grpSp>
      <p:grpSp>
        <p:nvGrpSpPr>
          <p:cNvPr id="22" name="群組 21">
            <a:extLst>
              <a:ext uri="{FF2B5EF4-FFF2-40B4-BE49-F238E27FC236}">
                <a16:creationId xmlns:a16="http://schemas.microsoft.com/office/drawing/2014/main" xmlns="" id="{29FC0312-4100-794A-B732-FEE3F180CFC9}"/>
              </a:ext>
            </a:extLst>
          </p:cNvPr>
          <p:cNvGrpSpPr/>
          <p:nvPr userDrawn="1"/>
        </p:nvGrpSpPr>
        <p:grpSpPr>
          <a:xfrm>
            <a:off x="3268414" y="2607287"/>
            <a:ext cx="2793999" cy="3591602"/>
            <a:chOff x="3390854" y="2539368"/>
            <a:chExt cx="2793999" cy="3591602"/>
          </a:xfrm>
        </p:grpSpPr>
        <p:sp>
          <p:nvSpPr>
            <p:cNvPr id="15" name="圓角矩形 14">
              <a:extLst>
                <a:ext uri="{FF2B5EF4-FFF2-40B4-BE49-F238E27FC236}">
                  <a16:creationId xmlns:a16="http://schemas.microsoft.com/office/drawing/2014/main" xmlns="" id="{BB540C72-BE4F-85E5-D500-F0D6900A46CE}"/>
                </a:ext>
              </a:extLst>
            </p:cNvPr>
            <p:cNvSpPr/>
            <p:nvPr userDrawn="1"/>
          </p:nvSpPr>
          <p:spPr>
            <a:xfrm>
              <a:off x="3390854" y="2627059"/>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9" name="圖片 18">
              <a:extLst>
                <a:ext uri="{FF2B5EF4-FFF2-40B4-BE49-F238E27FC236}">
                  <a16:creationId xmlns:a16="http://schemas.microsoft.com/office/drawing/2014/main" xmlns="" id="{60D00395-C49D-6BAF-8849-4ED8E9E821A5}"/>
                </a:ext>
              </a:extLst>
            </p:cNvPr>
            <p:cNvPicPr>
              <a:picLocks noChangeAspect="1"/>
            </p:cNvPicPr>
            <p:nvPr userDrawn="1"/>
          </p:nvPicPr>
          <p:blipFill>
            <a:blip r:embed="rId5"/>
            <a:stretch>
              <a:fillRect/>
            </a:stretch>
          </p:blipFill>
          <p:spPr>
            <a:xfrm>
              <a:off x="3661995" y="2539368"/>
              <a:ext cx="414330" cy="614811"/>
            </a:xfrm>
            <a:prstGeom prst="rect">
              <a:avLst/>
            </a:prstGeom>
          </p:spPr>
        </p:pic>
      </p:grpSp>
      <p:grpSp>
        <p:nvGrpSpPr>
          <p:cNvPr id="24" name="群組 23">
            <a:extLst>
              <a:ext uri="{FF2B5EF4-FFF2-40B4-BE49-F238E27FC236}">
                <a16:creationId xmlns:a16="http://schemas.microsoft.com/office/drawing/2014/main" xmlns="" id="{277EC41E-89E7-8228-1161-3FDCCB1C4030}"/>
              </a:ext>
            </a:extLst>
          </p:cNvPr>
          <p:cNvGrpSpPr/>
          <p:nvPr userDrawn="1"/>
        </p:nvGrpSpPr>
        <p:grpSpPr>
          <a:xfrm>
            <a:off x="6176845" y="2217840"/>
            <a:ext cx="2793999" cy="3564182"/>
            <a:chOff x="6354298" y="2217840"/>
            <a:chExt cx="2793999" cy="3564182"/>
          </a:xfrm>
        </p:grpSpPr>
        <p:sp>
          <p:nvSpPr>
            <p:cNvPr id="16" name="圓角矩形 15">
              <a:extLst>
                <a:ext uri="{FF2B5EF4-FFF2-40B4-BE49-F238E27FC236}">
                  <a16:creationId xmlns:a16="http://schemas.microsoft.com/office/drawing/2014/main" xmlns="" id="{DCFA0D3D-879D-9A52-3B88-12993E8C7308}"/>
                </a:ext>
              </a:extLst>
            </p:cNvPr>
            <p:cNvSpPr/>
            <p:nvPr userDrawn="1"/>
          </p:nvSpPr>
          <p:spPr>
            <a:xfrm>
              <a:off x="6354298" y="2278111"/>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0" name="圖片 19">
              <a:extLst>
                <a:ext uri="{FF2B5EF4-FFF2-40B4-BE49-F238E27FC236}">
                  <a16:creationId xmlns:a16="http://schemas.microsoft.com/office/drawing/2014/main" xmlns="" id="{0A77397C-CE6E-BB3A-9BBA-28E8CE50DD7B}"/>
                </a:ext>
              </a:extLst>
            </p:cNvPr>
            <p:cNvPicPr>
              <a:picLocks noChangeAspect="1"/>
            </p:cNvPicPr>
            <p:nvPr userDrawn="1"/>
          </p:nvPicPr>
          <p:blipFill>
            <a:blip r:embed="rId5"/>
            <a:stretch>
              <a:fillRect/>
            </a:stretch>
          </p:blipFill>
          <p:spPr>
            <a:xfrm>
              <a:off x="6541368" y="2217840"/>
              <a:ext cx="414330" cy="614811"/>
            </a:xfrm>
            <a:prstGeom prst="rect">
              <a:avLst/>
            </a:prstGeom>
          </p:spPr>
        </p:pic>
      </p:grpSp>
      <p:grpSp>
        <p:nvGrpSpPr>
          <p:cNvPr id="25" name="群組 24">
            <a:extLst>
              <a:ext uri="{FF2B5EF4-FFF2-40B4-BE49-F238E27FC236}">
                <a16:creationId xmlns:a16="http://schemas.microsoft.com/office/drawing/2014/main" xmlns="" id="{83C64CEA-3FCE-C731-A477-5E48305A92A2}"/>
              </a:ext>
            </a:extLst>
          </p:cNvPr>
          <p:cNvGrpSpPr/>
          <p:nvPr userDrawn="1"/>
        </p:nvGrpSpPr>
        <p:grpSpPr>
          <a:xfrm>
            <a:off x="9174490" y="2629058"/>
            <a:ext cx="2793999" cy="3569833"/>
            <a:chOff x="9291244" y="2561139"/>
            <a:chExt cx="2793999" cy="3569832"/>
          </a:xfrm>
        </p:grpSpPr>
        <p:sp>
          <p:nvSpPr>
            <p:cNvPr id="17" name="圓角矩形 16">
              <a:extLst>
                <a:ext uri="{FF2B5EF4-FFF2-40B4-BE49-F238E27FC236}">
                  <a16:creationId xmlns:a16="http://schemas.microsoft.com/office/drawing/2014/main" xmlns="" id="{C8A9CF0C-DA4C-841C-252E-BB3A7FBF0C18}"/>
                </a:ext>
              </a:extLst>
            </p:cNvPr>
            <p:cNvSpPr/>
            <p:nvPr userDrawn="1"/>
          </p:nvSpPr>
          <p:spPr>
            <a:xfrm>
              <a:off x="9291244" y="2627060"/>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1" name="圖片 20">
              <a:extLst>
                <a:ext uri="{FF2B5EF4-FFF2-40B4-BE49-F238E27FC236}">
                  <a16:creationId xmlns:a16="http://schemas.microsoft.com/office/drawing/2014/main" xmlns="" id="{1DC82829-56CC-EE80-A91D-EB0B58EFB732}"/>
                </a:ext>
              </a:extLst>
            </p:cNvPr>
            <p:cNvPicPr>
              <a:picLocks noChangeAspect="1"/>
            </p:cNvPicPr>
            <p:nvPr userDrawn="1"/>
          </p:nvPicPr>
          <p:blipFill>
            <a:blip r:embed="rId5"/>
            <a:stretch>
              <a:fillRect/>
            </a:stretch>
          </p:blipFill>
          <p:spPr>
            <a:xfrm>
              <a:off x="9520798" y="2561139"/>
              <a:ext cx="414330" cy="614811"/>
            </a:xfrm>
            <a:prstGeom prst="rect">
              <a:avLst/>
            </a:prstGeom>
          </p:spPr>
        </p:pic>
      </p:gr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675431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6"/>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1189207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標題投影片" userDrawn="1">
  <p:cSld name="1_標題投影片">
    <p:spTree>
      <p:nvGrpSpPr>
        <p:cNvPr id="1" name="Shape 12"/>
        <p:cNvGrpSpPr/>
        <p:nvPr/>
      </p:nvGrpSpPr>
      <p:grpSpPr>
        <a:xfrm>
          <a:off x="0" y="0"/>
          <a:ext cx="0" cy="0"/>
          <a:chOff x="0" y="0"/>
          <a:chExt cx="0" cy="0"/>
        </a:xfrm>
      </p:grpSpPr>
      <p:sp>
        <p:nvSpPr>
          <p:cNvPr id="13" name="Google Shape;13;p22"/>
          <p:cNvSpPr txBox="1">
            <a:spLocks noGrp="1"/>
          </p:cNvSpPr>
          <p:nvPr>
            <p:ph type="ctrTitle" hasCustomPrompt="1"/>
          </p:nvPr>
        </p:nvSpPr>
        <p:spPr>
          <a:xfrm>
            <a:off x="906117" y="693530"/>
            <a:ext cx="5059018" cy="80727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800" b="1">
                <a:latin typeface="+mj-ea"/>
                <a:ea typeface="+mj-e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zh-TW" altLang="en-US" dirty="0"/>
              <a:t>標題</a:t>
            </a:r>
            <a:endParaRPr dirty="0"/>
          </a:p>
        </p:txBody>
      </p:sp>
      <p:sp>
        <p:nvSpPr>
          <p:cNvPr id="14" name="Google Shape;14;p22"/>
          <p:cNvSpPr txBox="1">
            <a:spLocks noGrp="1"/>
          </p:cNvSpPr>
          <p:nvPr>
            <p:ph type="subTitle" idx="1" hasCustomPrompt="1"/>
          </p:nvPr>
        </p:nvSpPr>
        <p:spPr>
          <a:xfrm>
            <a:off x="906117" y="2552563"/>
            <a:ext cx="4986131" cy="890449"/>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mn-ea"/>
                <a:ea typeface="+mn-e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zh-TW" altLang="en-US" dirty="0"/>
              <a:t>小標</a:t>
            </a:r>
            <a:endParaRPr dirty="0"/>
          </a:p>
        </p:txBody>
      </p:sp>
      <p:sp>
        <p:nvSpPr>
          <p:cNvPr id="15" name="Google Shape;15;p22"/>
          <p:cNvSpPr txBox="1">
            <a:spLocks noGrp="1"/>
          </p:cNvSpPr>
          <p:nvPr>
            <p:ph type="dt" idx="10"/>
          </p:nvPr>
        </p:nvSpPr>
        <p:spPr>
          <a:xfrm>
            <a:off x="6924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1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0526</a:t>
            </a:r>
            <a:endParaRPr lang="en-US" dirty="0"/>
          </a:p>
        </p:txBody>
      </p:sp>
      <p:sp>
        <p:nvSpPr>
          <p:cNvPr id="16" name="Google Shape;1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7" name="Google Shape;1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r>
              <a:rPr lang="en-US" altLang="zh-TW" dirty="0"/>
              <a:t>01</a:t>
            </a:r>
            <a:endParaRPr dirty="0"/>
          </a:p>
        </p:txBody>
      </p:sp>
    </p:spTree>
    <p:extLst>
      <p:ext uri="{BB962C8B-B14F-4D97-AF65-F5344CB8AC3E}">
        <p14:creationId xmlns:p14="http://schemas.microsoft.com/office/powerpoint/2010/main" val="3365412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標題投影片" preserve="1" userDrawn="1">
  <p:cSld name="標題投影片">
    <p:spTree>
      <p:nvGrpSpPr>
        <p:cNvPr id="1" name="Shape 12"/>
        <p:cNvGrpSpPr/>
        <p:nvPr/>
      </p:nvGrpSpPr>
      <p:grpSpPr>
        <a:xfrm>
          <a:off x="0" y="0"/>
          <a:ext cx="0" cy="0"/>
          <a:chOff x="0" y="0"/>
          <a:chExt cx="0" cy="0"/>
        </a:xfrm>
      </p:grpSpPr>
      <p:sp>
        <p:nvSpPr>
          <p:cNvPr id="3" name="Google Shape;10;p21">
            <a:extLst>
              <a:ext uri="{FF2B5EF4-FFF2-40B4-BE49-F238E27FC236}">
                <a16:creationId xmlns:a16="http://schemas.microsoft.com/office/drawing/2014/main" xmlns="" id="{3589CF05-780D-5A57-E4B2-76278C66297E}"/>
              </a:ext>
            </a:extLst>
          </p:cNvPr>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extLst>
      <p:ext uri="{BB962C8B-B14F-4D97-AF65-F5344CB8AC3E}">
        <p14:creationId xmlns:p14="http://schemas.microsoft.com/office/powerpoint/2010/main" val="1709986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空白" type="blank" preserve="1">
  <p:cSld name="空白">
    <p:spTree>
      <p:nvGrpSpPr>
        <p:cNvPr id="1" name="Shape 51"/>
        <p:cNvGrpSpPr/>
        <p:nvPr/>
      </p:nvGrpSpPr>
      <p:grpSpPr>
        <a:xfrm>
          <a:off x="0" y="0"/>
          <a:ext cx="0" cy="0"/>
          <a:chOff x="0" y="0"/>
          <a:chExt cx="0" cy="0"/>
        </a:xfrm>
      </p:grpSpPr>
      <p:pic>
        <p:nvPicPr>
          <p:cNvPr id="5" name="圖片 4">
            <a:extLst>
              <a:ext uri="{FF2B5EF4-FFF2-40B4-BE49-F238E27FC236}">
                <a16:creationId xmlns:a16="http://schemas.microsoft.com/office/drawing/2014/main" xmlns="" id="{5567E5CA-8739-6463-0A1F-7423CC9D311D}"/>
              </a:ext>
            </a:extLst>
          </p:cNvPr>
          <p:cNvPicPr>
            <a:picLocks noChangeAspect="1"/>
          </p:cNvPicPr>
          <p:nvPr userDrawn="1"/>
        </p:nvPicPr>
        <p:blipFill>
          <a:blip r:embed="rId2"/>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4"/>
          <a:srcRect l="14272"/>
          <a:stretch>
            <a:fillRect/>
          </a:stretch>
        </p:blipFill>
        <p:spPr>
          <a:xfrm>
            <a:off x="-1" y="0"/>
            <a:ext cx="4377609" cy="5508176"/>
          </a:xfrm>
          <a:prstGeom prst="rect">
            <a:avLst/>
          </a:prstGeom>
        </p:spPr>
      </p:pic>
      <p:pic>
        <p:nvPicPr>
          <p:cNvPr id="7" name="圖片 6">
            <a:extLst>
              <a:ext uri="{FF2B5EF4-FFF2-40B4-BE49-F238E27FC236}">
                <a16:creationId xmlns:a16="http://schemas.microsoft.com/office/drawing/2014/main" xmlns="" id="{DD2B1170-40B0-2233-F0D6-4414D252661F}"/>
              </a:ext>
            </a:extLst>
          </p:cNvPr>
          <p:cNvPicPr>
            <a:picLocks noChangeAspect="1"/>
          </p:cNvPicPr>
          <p:nvPr userDrawn="1"/>
        </p:nvPicPr>
        <p:blipFill>
          <a:blip r:embed="rId5"/>
          <a:stretch>
            <a:fillRect/>
          </a:stretch>
        </p:blipFill>
        <p:spPr>
          <a:xfrm>
            <a:off x="3311766" y="959981"/>
            <a:ext cx="8622174" cy="5649415"/>
          </a:xfrm>
          <a:prstGeom prst="roundRect">
            <a:avLst>
              <a:gd name="adj" fmla="val 6289"/>
            </a:avLst>
          </a:prstGeom>
          <a:ln>
            <a:solidFill>
              <a:schemeClr val="bg1">
                <a:lumMod val="75000"/>
              </a:schemeClr>
            </a:solidFill>
          </a:ln>
        </p:spPr>
      </p:pic>
      <p:sp>
        <p:nvSpPr>
          <p:cNvPr id="8" name="圓角矩形 7">
            <a:extLst>
              <a:ext uri="{FF2B5EF4-FFF2-40B4-BE49-F238E27FC236}">
                <a16:creationId xmlns:a16="http://schemas.microsoft.com/office/drawing/2014/main" xmlns="" id="{567C0163-2181-AF09-F4F8-91F5E03D712C}"/>
              </a:ext>
            </a:extLst>
          </p:cNvPr>
          <p:cNvSpPr/>
          <p:nvPr userDrawn="1"/>
        </p:nvSpPr>
        <p:spPr>
          <a:xfrm>
            <a:off x="3277217" y="959981"/>
            <a:ext cx="8691272" cy="5649415"/>
          </a:xfrm>
          <a:prstGeom prst="roundRect">
            <a:avLst>
              <a:gd name="adj" fmla="val 6293"/>
            </a:avLst>
          </a:prstGeom>
          <a:solidFill>
            <a:schemeClr val="bg1"/>
          </a:solidFill>
          <a:ln w="76200">
            <a:solidFill>
              <a:srgbClr val="BE866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ysClr val="windowText" lastClr="000000"/>
              </a:solidFill>
            </a:endParaRPr>
          </a:p>
        </p:txBody>
      </p:sp>
      <p:sp>
        <p:nvSpPr>
          <p:cNvPr id="10" name="文字方塊 9">
            <a:extLst>
              <a:ext uri="{FF2B5EF4-FFF2-40B4-BE49-F238E27FC236}">
                <a16:creationId xmlns:a16="http://schemas.microsoft.com/office/drawing/2014/main" xmlns="" id="{91019DBE-E343-09ED-4135-1934F3FA7F6B}"/>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367733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xmlns=""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5" name="圖片 4" descr="一張含有 設計, Rectangle, 螢幕擷取畫面 的圖片&#10;&#10;AI 產生的內容可能不正確。">
            <a:extLst>
              <a:ext uri="{FF2B5EF4-FFF2-40B4-BE49-F238E27FC236}">
                <a16:creationId xmlns:a16="http://schemas.microsoft.com/office/drawing/2014/main" xmlns="" id="{ED13170E-A816-7B08-094C-445D9894D511}"/>
              </a:ext>
            </a:extLst>
          </p:cNvPr>
          <p:cNvPicPr>
            <a:picLocks noChangeAspect="1"/>
          </p:cNvPicPr>
          <p:nvPr userDrawn="1"/>
        </p:nvPicPr>
        <p:blipFill>
          <a:blip r:embed="rId3"/>
          <a:stretch>
            <a:fillRect/>
          </a:stretch>
        </p:blipFill>
        <p:spPr>
          <a:xfrm>
            <a:off x="-1737187" y="-1650381"/>
            <a:ext cx="6117042" cy="6522681"/>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13" name="圖片 12">
            <a:extLst>
              <a:ext uri="{FF2B5EF4-FFF2-40B4-BE49-F238E27FC236}">
                <a16:creationId xmlns:a16="http://schemas.microsoft.com/office/drawing/2014/main" xmlns="" id="{367A4642-4459-3B92-B219-23E6EC87CC56}"/>
              </a:ext>
            </a:extLst>
          </p:cNvPr>
          <p:cNvPicPr>
            <a:picLocks noChangeAspect="1"/>
          </p:cNvPicPr>
          <p:nvPr userDrawn="1"/>
        </p:nvPicPr>
        <p:blipFill>
          <a:blip r:embed="rId6"/>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xmlns="" id="{32B3E478-E180-4CB0-1C84-4C0120B2A414}"/>
              </a:ext>
            </a:extLst>
          </p:cNvPr>
          <p:cNvPicPr>
            <a:picLocks noChangeAspect="1"/>
          </p:cNvPicPr>
          <p:nvPr userDrawn="1"/>
        </p:nvPicPr>
        <p:blipFill>
          <a:blip r:embed="rId7"/>
          <a:stretch>
            <a:fillRect/>
          </a:stretch>
        </p:blipFill>
        <p:spPr>
          <a:xfrm>
            <a:off x="738703" y="5919489"/>
            <a:ext cx="2286000" cy="469900"/>
          </a:xfrm>
          <a:prstGeom prst="rect">
            <a:avLst/>
          </a:prstGeom>
        </p:spPr>
      </p:pic>
      <p:sp>
        <p:nvSpPr>
          <p:cNvPr id="8" name="文字方塊 7">
            <a:extLst>
              <a:ext uri="{FF2B5EF4-FFF2-40B4-BE49-F238E27FC236}">
                <a16:creationId xmlns:a16="http://schemas.microsoft.com/office/drawing/2014/main" xmlns="" id="{931E453A-812F-8966-4D9C-E46A7BB7A1D6}"/>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785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4" name="圖片 3" descr="一張含有 螢幕擷取畫面, Rectangle 的圖片&#10;&#10;AI 產生的內容可能不正確。">
            <a:extLst>
              <a:ext uri="{FF2B5EF4-FFF2-40B4-BE49-F238E27FC236}">
                <a16:creationId xmlns:a16="http://schemas.microsoft.com/office/drawing/2014/main" xmlns="" id="{E70C20E7-CD76-AA7F-B90B-8DA20D4C729E}"/>
              </a:ext>
            </a:extLst>
          </p:cNvPr>
          <p:cNvPicPr>
            <a:picLocks noChangeAspect="1"/>
          </p:cNvPicPr>
          <p:nvPr userDrawn="1"/>
        </p:nvPicPr>
        <p:blipFill>
          <a:blip r:embed="rId2"/>
          <a:stretch>
            <a:fillRect/>
          </a:stretch>
        </p:blipFill>
        <p:spPr>
          <a:xfrm>
            <a:off x="167705" y="63048"/>
            <a:ext cx="6743700" cy="2108200"/>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710155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4"/>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1428173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6E7AA8A4-6DE8-9D21-7F18-8753DF748852}"/>
              </a:ext>
            </a:extLst>
          </p:cNvPr>
          <p:cNvPicPr>
            <a:picLocks noChangeAspect="1"/>
          </p:cNvPicPr>
          <p:nvPr userDrawn="1"/>
        </p:nvPicPr>
        <p:blipFill>
          <a:blip r:embed="rId2"/>
          <a:stretch>
            <a:fillRect/>
          </a:stretch>
        </p:blipFill>
        <p:spPr>
          <a:xfrm>
            <a:off x="167705" y="32786"/>
            <a:ext cx="6743700" cy="2108200"/>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710155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4"/>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580357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標題投影片" preserve="1" userDrawn="1">
  <p:cSld name="標題投影片">
    <p:spTree>
      <p:nvGrpSpPr>
        <p:cNvPr id="1" name="Shape 12"/>
        <p:cNvGrpSpPr/>
        <p:nvPr/>
      </p:nvGrpSpPr>
      <p:grpSpPr>
        <a:xfrm>
          <a:off x="0" y="0"/>
          <a:ext cx="0" cy="0"/>
          <a:chOff x="0" y="0"/>
          <a:chExt cx="0" cy="0"/>
        </a:xfrm>
      </p:grpSpPr>
      <p:pic>
        <p:nvPicPr>
          <p:cNvPr id="2" name="圖片 1" descr="一張含有 螢幕擷取畫面, Rectangle 的圖片&#10;&#10;AI 產生的內容可能不正確。">
            <a:extLst>
              <a:ext uri="{FF2B5EF4-FFF2-40B4-BE49-F238E27FC236}">
                <a16:creationId xmlns:a16="http://schemas.microsoft.com/office/drawing/2014/main" xmlns="" id="{5FDEFD82-2024-FE6F-9C67-FA737254136B}"/>
              </a:ext>
            </a:extLst>
          </p:cNvPr>
          <p:cNvPicPr>
            <a:picLocks noChangeAspect="1"/>
          </p:cNvPicPr>
          <p:nvPr userDrawn="1"/>
        </p:nvPicPr>
        <p:blipFill>
          <a:blip r:embed="rId2"/>
          <a:stretch>
            <a:fillRect/>
          </a:stretch>
        </p:blipFill>
        <p:spPr>
          <a:xfrm>
            <a:off x="476295" y="652020"/>
            <a:ext cx="11269755" cy="6205979"/>
          </a:xfrm>
          <a:prstGeom prst="rect">
            <a:avLst/>
          </a:prstGeom>
        </p:spPr>
      </p:pic>
      <p:pic>
        <p:nvPicPr>
          <p:cNvPr id="7" name="圖片 6">
            <a:extLst>
              <a:ext uri="{FF2B5EF4-FFF2-40B4-BE49-F238E27FC236}">
                <a16:creationId xmlns:a16="http://schemas.microsoft.com/office/drawing/2014/main" xmlns="" id="{92391667-2082-A6FE-AB62-96C334B30882}"/>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1670066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2" name="圖片 1" descr="一張含有 螢幕擷取畫面, Rectangle, 智慧型手機, 框架 的圖片&#10;&#10;AI 產生的內容可能不正確。">
            <a:extLst>
              <a:ext uri="{FF2B5EF4-FFF2-40B4-BE49-F238E27FC236}">
                <a16:creationId xmlns:a16="http://schemas.microsoft.com/office/drawing/2014/main" xmlns="" id="{179A1C2A-2342-3E5A-D67D-EC03868AAFD3}"/>
              </a:ext>
            </a:extLst>
          </p:cNvPr>
          <p:cNvPicPr>
            <a:picLocks noChangeAspect="1"/>
          </p:cNvPicPr>
          <p:nvPr userDrawn="1"/>
        </p:nvPicPr>
        <p:blipFill>
          <a:blip r:embed="rId2"/>
          <a:stretch>
            <a:fillRect/>
          </a:stretch>
        </p:blipFill>
        <p:spPr>
          <a:xfrm>
            <a:off x="592873" y="781790"/>
            <a:ext cx="11006254" cy="6336548"/>
          </a:xfrm>
          <a:prstGeom prst="rect">
            <a:avLst/>
          </a:prstGeom>
        </p:spPr>
      </p:pic>
      <p:pic>
        <p:nvPicPr>
          <p:cNvPr id="4" name="圖片 3">
            <a:extLst>
              <a:ext uri="{FF2B5EF4-FFF2-40B4-BE49-F238E27FC236}">
                <a16:creationId xmlns:a16="http://schemas.microsoft.com/office/drawing/2014/main" xmlns="" id="{B1DB9699-8D92-2EF9-F1F3-43DEC892EAC8}"/>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2855618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6" name="圖片 5">
            <a:extLst>
              <a:ext uri="{FF2B5EF4-FFF2-40B4-BE49-F238E27FC236}">
                <a16:creationId xmlns:a16="http://schemas.microsoft.com/office/drawing/2014/main" xmlns="" id="{D1C5413E-289C-812A-EA27-40A18A596E00}"/>
              </a:ext>
            </a:extLst>
          </p:cNvPr>
          <p:cNvPicPr>
            <a:picLocks noChangeAspect="1"/>
          </p:cNvPicPr>
          <p:nvPr userDrawn="1"/>
        </p:nvPicPr>
        <p:blipFill>
          <a:blip r:embed="rId3"/>
          <a:stretch>
            <a:fillRect/>
          </a:stretch>
        </p:blipFill>
        <p:spPr>
          <a:xfrm>
            <a:off x="3063535" y="769213"/>
            <a:ext cx="9128465" cy="5906654"/>
          </a:xfrm>
          <a:prstGeom prst="rect">
            <a:avLst/>
          </a:prstGeom>
        </p:spPr>
      </p:pic>
      <p:pic>
        <p:nvPicPr>
          <p:cNvPr id="8" name="圖片 7">
            <a:extLst>
              <a:ext uri="{FF2B5EF4-FFF2-40B4-BE49-F238E27FC236}">
                <a16:creationId xmlns:a16="http://schemas.microsoft.com/office/drawing/2014/main" xmlns="" id="{720B7F13-D69A-42F1-26D9-CDD4A62BA052}"/>
              </a:ext>
            </a:extLst>
          </p:cNvPr>
          <p:cNvPicPr>
            <a:picLocks noChangeAspect="1"/>
          </p:cNvPicPr>
          <p:nvPr userDrawn="1"/>
        </p:nvPicPr>
        <p:blipFill>
          <a:blip r:embed="rId4"/>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5"/>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364319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5" name="圖片 4">
            <a:extLst>
              <a:ext uri="{FF2B5EF4-FFF2-40B4-BE49-F238E27FC236}">
                <a16:creationId xmlns:a16="http://schemas.microsoft.com/office/drawing/2014/main" xmlns="" id="{7F4E70E9-D042-2F29-E78F-C587A116F20E}"/>
              </a:ext>
            </a:extLst>
          </p:cNvPr>
          <p:cNvPicPr>
            <a:picLocks noChangeAspect="1"/>
          </p:cNvPicPr>
          <p:nvPr userDrawn="1"/>
        </p:nvPicPr>
        <p:blipFill>
          <a:blip r:embed="rId3"/>
          <a:stretch>
            <a:fillRect/>
          </a:stretch>
        </p:blipFill>
        <p:spPr>
          <a:xfrm>
            <a:off x="3237291" y="873940"/>
            <a:ext cx="8834311" cy="5731220"/>
          </a:xfrm>
          <a:prstGeom prst="rect">
            <a:avLst/>
          </a:prstGeom>
        </p:spPr>
      </p:pic>
      <p:pic>
        <p:nvPicPr>
          <p:cNvPr id="7" name="圖片 6">
            <a:extLst>
              <a:ext uri="{FF2B5EF4-FFF2-40B4-BE49-F238E27FC236}">
                <a16:creationId xmlns:a16="http://schemas.microsoft.com/office/drawing/2014/main" xmlns="" id="{7110DB7F-5621-5213-B105-B39BF9EB4A47}"/>
              </a:ext>
            </a:extLst>
          </p:cNvPr>
          <p:cNvPicPr>
            <a:picLocks noChangeAspect="1"/>
          </p:cNvPicPr>
          <p:nvPr userDrawn="1"/>
        </p:nvPicPr>
        <p:blipFill>
          <a:blip r:embed="rId4"/>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5"/>
          <a:stretch>
            <a:fillRect/>
          </a:stretch>
        </p:blipFill>
        <p:spPr>
          <a:xfrm>
            <a:off x="10431647" y="103451"/>
            <a:ext cx="1575410" cy="696650"/>
          </a:xfrm>
          <a:prstGeom prst="rect">
            <a:avLst/>
          </a:prstGeom>
        </p:spPr>
      </p:pic>
    </p:spTree>
    <p:extLst>
      <p:ext uri="{BB962C8B-B14F-4D97-AF65-F5344CB8AC3E}">
        <p14:creationId xmlns:p14="http://schemas.microsoft.com/office/powerpoint/2010/main" val="3384032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5" name="圖片 4" descr="一張含有 設計, Rectangle, 螢幕擷取畫面 的圖片&#10;&#10;AI 產生的內容可能不正確。">
            <a:extLst>
              <a:ext uri="{FF2B5EF4-FFF2-40B4-BE49-F238E27FC236}">
                <a16:creationId xmlns:a16="http://schemas.microsoft.com/office/drawing/2014/main" xmlns="" id="{BB1CDE20-F7EA-6E93-FFC3-7B241F266B56}"/>
              </a:ext>
            </a:extLst>
          </p:cNvPr>
          <p:cNvPicPr>
            <a:picLocks noChangeAspect="1"/>
          </p:cNvPicPr>
          <p:nvPr userDrawn="1"/>
        </p:nvPicPr>
        <p:blipFill>
          <a:blip r:embed="rId2"/>
          <a:stretch>
            <a:fillRect/>
          </a:stretch>
        </p:blipFill>
        <p:spPr>
          <a:xfrm>
            <a:off x="-1808218" y="-1795986"/>
            <a:ext cx="6333361" cy="6753345"/>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3"/>
          <a:stretch>
            <a:fillRect/>
          </a:stretch>
        </p:blipFill>
        <p:spPr>
          <a:xfrm rot="19634151">
            <a:off x="5125592"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4"/>
          <a:stretch>
            <a:fillRect/>
          </a:stretch>
        </p:blipFill>
        <p:spPr>
          <a:xfrm>
            <a:off x="570107" y="5523902"/>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654683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xmlns=""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4" name="圖片 3" descr="一張含有 設計, Rectangle, 螢幕擷取畫面 的圖片&#10;&#10;AI 產生的內容可能不正確。">
            <a:extLst>
              <a:ext uri="{FF2B5EF4-FFF2-40B4-BE49-F238E27FC236}">
                <a16:creationId xmlns:a16="http://schemas.microsoft.com/office/drawing/2014/main" xmlns="" id="{2D30356F-9922-214A-A4E1-479DC73F40C4}"/>
              </a:ext>
            </a:extLst>
          </p:cNvPr>
          <p:cNvPicPr>
            <a:picLocks noChangeAspect="1"/>
          </p:cNvPicPr>
          <p:nvPr userDrawn="1"/>
        </p:nvPicPr>
        <p:blipFill>
          <a:blip r:embed="rId3"/>
          <a:stretch>
            <a:fillRect/>
          </a:stretch>
        </p:blipFill>
        <p:spPr>
          <a:xfrm>
            <a:off x="-1852822" y="-1773683"/>
            <a:ext cx="6232677" cy="6645984"/>
          </a:xfrm>
          <a:prstGeom prst="rect">
            <a:avLst/>
          </a:prstGeom>
        </p:spPr>
      </p:pic>
      <p:pic>
        <p:nvPicPr>
          <p:cNvPr id="8" name="圖片 7">
            <a:extLst>
              <a:ext uri="{FF2B5EF4-FFF2-40B4-BE49-F238E27FC236}">
                <a16:creationId xmlns:a16="http://schemas.microsoft.com/office/drawing/2014/main" xmlns="" id="{8F77EC2D-20A3-2D1A-30F4-4AE7D9F0FF7F}"/>
              </a:ext>
            </a:extLst>
          </p:cNvPr>
          <p:cNvPicPr>
            <a:picLocks noChangeAspect="1"/>
          </p:cNvPicPr>
          <p:nvPr userDrawn="1"/>
        </p:nvPicPr>
        <p:blipFill>
          <a:blip r:embed="rId4"/>
          <a:stretch>
            <a:fillRect/>
          </a:stretch>
        </p:blipFill>
        <p:spPr>
          <a:xfrm>
            <a:off x="726003" y="5919489"/>
            <a:ext cx="2298700" cy="469900"/>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5"/>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6"/>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sp>
        <p:nvSpPr>
          <p:cNvPr id="5" name="文字方塊 4">
            <a:extLst>
              <a:ext uri="{FF2B5EF4-FFF2-40B4-BE49-F238E27FC236}">
                <a16:creationId xmlns:a16="http://schemas.microsoft.com/office/drawing/2014/main" xmlns="" id="{B431ACB6-58EF-C444-3D96-84FE294F45BE}"/>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218653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928F"/>
        </a:solidFill>
        <a:effectLst/>
      </p:bgPr>
    </p:bg>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xmlns="" id="{02996F39-C4AC-3421-4CC7-7328BC08F7AB}"/>
              </a:ext>
            </a:extLst>
          </p:cNvPr>
          <p:cNvPicPr>
            <a:picLocks noChangeAspect="1"/>
          </p:cNvPicPr>
          <p:nvPr userDrawn="1"/>
        </p:nvPicPr>
        <p:blipFill>
          <a:blip r:embed="rId12"/>
          <a:stretch>
            <a:fillRect/>
          </a:stretch>
        </p:blipFill>
        <p:spPr>
          <a:xfrm>
            <a:off x="10431647" y="103451"/>
            <a:ext cx="1575410" cy="696650"/>
          </a:xfrm>
          <a:prstGeom prst="rect">
            <a:avLst/>
          </a:prstGeom>
          <a:noFill/>
        </p:spPr>
      </p:pic>
      <p:sp>
        <p:nvSpPr>
          <p:cNvPr id="10" name="文字方塊 9">
            <a:extLst>
              <a:ext uri="{FF2B5EF4-FFF2-40B4-BE49-F238E27FC236}">
                <a16:creationId xmlns:a16="http://schemas.microsoft.com/office/drawing/2014/main" xmlns="" id="{5FD4ED79-7D79-861D-707A-A8EBAEE08465}"/>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55381608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75"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928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extLst>
      <p:ext uri="{BB962C8B-B14F-4D97-AF65-F5344CB8AC3E}">
        <p14:creationId xmlns:p14="http://schemas.microsoft.com/office/powerpoint/2010/main" val="360989102"/>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0.png"/><Relationship Id="rId10" Type="http://schemas.openxmlformats.org/officeDocument/2006/relationships/image" Target="../media/image24.emf"/><Relationship Id="rId4" Type="http://schemas.openxmlformats.org/officeDocument/2006/relationships/image" Target="../media/image19.png"/><Relationship Id="rId9" Type="http://schemas.openxmlformats.org/officeDocument/2006/relationships/image" Target="../media/image5.emf"/></Relationships>
</file>

<file path=ppt/slides/_rels/slide1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image" Target="../media/image45.png"/><Relationship Id="rId1" Type="http://schemas.openxmlformats.org/officeDocument/2006/relationships/slideLayout" Target="../slideLayouts/slideLayout4.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4.emf"/><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8" Type="http://schemas.openxmlformats.org/officeDocument/2006/relationships/hyperlink" Target="https://tca100.nmth.gov.tw/unit3-1" TargetMode="External"/><Relationship Id="rId3" Type="http://schemas.openxmlformats.org/officeDocument/2006/relationships/image" Target="../media/image66.emf"/><Relationship Id="rId7" Type="http://schemas.openxmlformats.org/officeDocument/2006/relationships/image" Target="../media/image68.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hyperlink" Target="https://tca100.nmth.gov.tw/unit3-2" TargetMode="External"/><Relationship Id="rId11" Type="http://schemas.openxmlformats.org/officeDocument/2006/relationships/image" Target="../media/image70.png"/><Relationship Id="rId5" Type="http://schemas.openxmlformats.org/officeDocument/2006/relationships/image" Target="../media/image67.png"/><Relationship Id="rId10" Type="http://schemas.openxmlformats.org/officeDocument/2006/relationships/hyperlink" Target="https://tca100.nmth.gov.tw/unit3-4" TargetMode="External"/><Relationship Id="rId4" Type="http://schemas.openxmlformats.org/officeDocument/2006/relationships/hyperlink" Target="https://tca100.nmth.gov.tw/unit4-5" TargetMode="External"/><Relationship Id="rId9" Type="http://schemas.openxmlformats.org/officeDocument/2006/relationships/image" Target="../media/image69.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1.jpg"/><Relationship Id="rId1" Type="http://schemas.openxmlformats.org/officeDocument/2006/relationships/slideLayout" Target="../slideLayouts/slideLayout5.xml"/><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75.png"/><Relationship Id="rId4" Type="http://schemas.openxmlformats.org/officeDocument/2006/relationships/image" Target="../media/image74.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6.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emf"/><Relationship Id="rId7" Type="http://schemas.openxmlformats.org/officeDocument/2006/relationships/image" Target="../media/image5.emf"/><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23.emf"/><Relationship Id="rId5" Type="http://schemas.openxmlformats.org/officeDocument/2006/relationships/image" Target="../media/image21.png"/><Relationship Id="rId4" Type="http://schemas.openxmlformats.org/officeDocument/2006/relationships/image" Target="../media/image24.emf"/></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16" name="圖片 15" descr="一張含有 卡通, 圖畫, 藝術, 圖解 的圖片&#10;&#10;AI 產生的內容可能不正確。">
            <a:extLst>
              <a:ext uri="{FF2B5EF4-FFF2-40B4-BE49-F238E27FC236}">
                <a16:creationId xmlns:a16="http://schemas.microsoft.com/office/drawing/2014/main" xmlns="" id="{3604EC3C-9BBC-1BB9-6E13-B739EAFF9461}"/>
              </a:ext>
            </a:extLst>
          </p:cNvPr>
          <p:cNvPicPr>
            <a:picLocks noChangeAspect="1"/>
          </p:cNvPicPr>
          <p:nvPr/>
        </p:nvPicPr>
        <p:blipFill>
          <a:blip r:embed="rId3"/>
          <a:stretch>
            <a:fillRect/>
          </a:stretch>
        </p:blipFill>
        <p:spPr>
          <a:xfrm>
            <a:off x="9125723" y="3133644"/>
            <a:ext cx="3066277" cy="3724356"/>
          </a:xfrm>
          <a:prstGeom prst="rect">
            <a:avLst/>
          </a:prstGeom>
        </p:spPr>
      </p:pic>
      <p:pic>
        <p:nvPicPr>
          <p:cNvPr id="3" name="圖片 2" descr="一張含有 文字, 字型, 筆跡, Rectangle 的圖片&#10;&#10;AI 產生的內容可能不正確。">
            <a:extLst>
              <a:ext uri="{FF2B5EF4-FFF2-40B4-BE49-F238E27FC236}">
                <a16:creationId xmlns:a16="http://schemas.microsoft.com/office/drawing/2014/main" xmlns="" id="{56A4CDC7-61EF-55C2-9D22-5B3673143C5C}"/>
              </a:ext>
            </a:extLst>
          </p:cNvPr>
          <p:cNvPicPr>
            <a:picLocks noChangeAspect="1"/>
          </p:cNvPicPr>
          <p:nvPr/>
        </p:nvPicPr>
        <p:blipFill>
          <a:blip r:embed="rId4"/>
          <a:stretch>
            <a:fillRect/>
          </a:stretch>
        </p:blipFill>
        <p:spPr>
          <a:xfrm>
            <a:off x="1151165" y="944609"/>
            <a:ext cx="7162800" cy="4127500"/>
          </a:xfrm>
          <a:prstGeom prst="rect">
            <a:avLst/>
          </a:prstGeom>
        </p:spPr>
      </p:pic>
      <p:pic>
        <p:nvPicPr>
          <p:cNvPr id="5" name="圖片 4" descr="一張含有 圓形, 設計, 工具 的圖片&#10;&#10;AI 產生的內容可能不正確。">
            <a:extLst>
              <a:ext uri="{FF2B5EF4-FFF2-40B4-BE49-F238E27FC236}">
                <a16:creationId xmlns:a16="http://schemas.microsoft.com/office/drawing/2014/main" xmlns="" id="{82C9CEA9-084D-694B-ABF2-760CE5CCA840}"/>
              </a:ext>
            </a:extLst>
          </p:cNvPr>
          <p:cNvPicPr>
            <a:picLocks noChangeAspect="1"/>
          </p:cNvPicPr>
          <p:nvPr/>
        </p:nvPicPr>
        <p:blipFill>
          <a:blip r:embed="rId5"/>
          <a:srcRect l="39187" t="1" r="20677" b="59753"/>
          <a:stretch>
            <a:fillRect/>
          </a:stretch>
        </p:blipFill>
        <p:spPr>
          <a:xfrm>
            <a:off x="924356" y="3203201"/>
            <a:ext cx="1442048" cy="1653821"/>
          </a:xfrm>
          <a:prstGeom prst="rect">
            <a:avLst/>
          </a:prstGeom>
        </p:spPr>
      </p:pic>
      <p:pic>
        <p:nvPicPr>
          <p:cNvPr id="26" name="圖片 25">
            <a:extLst>
              <a:ext uri="{FF2B5EF4-FFF2-40B4-BE49-F238E27FC236}">
                <a16:creationId xmlns:a16="http://schemas.microsoft.com/office/drawing/2014/main" xmlns="" id="{E471002B-5260-656A-3881-1F53967893BC}"/>
              </a:ext>
            </a:extLst>
          </p:cNvPr>
          <p:cNvPicPr>
            <a:picLocks noChangeAspect="1"/>
          </p:cNvPicPr>
          <p:nvPr/>
        </p:nvPicPr>
        <p:blipFill>
          <a:blip r:embed="rId6"/>
          <a:stretch>
            <a:fillRect/>
          </a:stretch>
        </p:blipFill>
        <p:spPr>
          <a:xfrm>
            <a:off x="6545528" y="1458382"/>
            <a:ext cx="2904543" cy="4368918"/>
          </a:xfrm>
          <a:prstGeom prst="rect">
            <a:avLst/>
          </a:prstGeom>
        </p:spPr>
      </p:pic>
      <p:pic>
        <p:nvPicPr>
          <p:cNvPr id="14" name="圖片 13">
            <a:extLst>
              <a:ext uri="{FF2B5EF4-FFF2-40B4-BE49-F238E27FC236}">
                <a16:creationId xmlns:a16="http://schemas.microsoft.com/office/drawing/2014/main" xmlns="" id="{8C4E742E-F721-5E3E-674D-4B06F91D01B0}"/>
              </a:ext>
            </a:extLst>
          </p:cNvPr>
          <p:cNvPicPr>
            <a:picLocks noChangeAspect="1"/>
          </p:cNvPicPr>
          <p:nvPr/>
        </p:nvPicPr>
        <p:blipFill>
          <a:blip r:embed="rId7"/>
          <a:stretch>
            <a:fillRect/>
          </a:stretch>
        </p:blipFill>
        <p:spPr>
          <a:xfrm>
            <a:off x="-8416442" y="1109606"/>
            <a:ext cx="7162800" cy="4127500"/>
          </a:xfrm>
          <a:prstGeom prst="rect">
            <a:avLst/>
          </a:prstGeom>
        </p:spPr>
      </p:pic>
      <p:pic>
        <p:nvPicPr>
          <p:cNvPr id="21" name="圖片 20">
            <a:extLst>
              <a:ext uri="{FF2B5EF4-FFF2-40B4-BE49-F238E27FC236}">
                <a16:creationId xmlns:a16="http://schemas.microsoft.com/office/drawing/2014/main" xmlns="" id="{5A8DB250-0A07-B909-6363-1C292C3E69CA}"/>
              </a:ext>
            </a:extLst>
          </p:cNvPr>
          <p:cNvPicPr>
            <a:picLocks noChangeAspect="1"/>
          </p:cNvPicPr>
          <p:nvPr/>
        </p:nvPicPr>
        <p:blipFill>
          <a:blip r:embed="rId8"/>
          <a:stretch>
            <a:fillRect/>
          </a:stretch>
        </p:blipFill>
        <p:spPr>
          <a:xfrm>
            <a:off x="9450071" y="811279"/>
            <a:ext cx="2328842" cy="1039589"/>
          </a:xfrm>
          <a:prstGeom prst="rect">
            <a:avLst/>
          </a:prstGeom>
        </p:spPr>
      </p:pic>
      <p:pic>
        <p:nvPicPr>
          <p:cNvPr id="24" name="圖片 23">
            <a:extLst>
              <a:ext uri="{FF2B5EF4-FFF2-40B4-BE49-F238E27FC236}">
                <a16:creationId xmlns:a16="http://schemas.microsoft.com/office/drawing/2014/main" xmlns="" id="{4EDDC630-CF54-B072-978D-41158F0696AF}"/>
              </a:ext>
            </a:extLst>
          </p:cNvPr>
          <p:cNvPicPr>
            <a:picLocks noChangeAspect="1"/>
          </p:cNvPicPr>
          <p:nvPr/>
        </p:nvPicPr>
        <p:blipFill>
          <a:blip r:embed="rId9"/>
          <a:stretch>
            <a:fillRect/>
          </a:stretch>
        </p:blipFill>
        <p:spPr>
          <a:xfrm>
            <a:off x="334227" y="279247"/>
            <a:ext cx="2846151" cy="475945"/>
          </a:xfrm>
          <a:prstGeom prst="rect">
            <a:avLst/>
          </a:prstGeom>
        </p:spPr>
      </p:pic>
      <p:grpSp>
        <p:nvGrpSpPr>
          <p:cNvPr id="6" name="群組 5">
            <a:extLst>
              <a:ext uri="{FF2B5EF4-FFF2-40B4-BE49-F238E27FC236}">
                <a16:creationId xmlns:a16="http://schemas.microsoft.com/office/drawing/2014/main" xmlns="" id="{ECDFD9A4-33D3-037F-EF80-0A07E22FA61E}"/>
              </a:ext>
            </a:extLst>
          </p:cNvPr>
          <p:cNvGrpSpPr/>
          <p:nvPr/>
        </p:nvGrpSpPr>
        <p:grpSpPr>
          <a:xfrm>
            <a:off x="609600" y="5396915"/>
            <a:ext cx="4055390" cy="854261"/>
            <a:chOff x="609600" y="5396915"/>
            <a:chExt cx="4055390" cy="854261"/>
          </a:xfrm>
        </p:grpSpPr>
        <p:pic>
          <p:nvPicPr>
            <p:cNvPr id="7" name="圖片 6">
              <a:extLst>
                <a:ext uri="{FF2B5EF4-FFF2-40B4-BE49-F238E27FC236}">
                  <a16:creationId xmlns:a16="http://schemas.microsoft.com/office/drawing/2014/main" xmlns="" id="{E403E639-260A-5663-8E85-64DD6DFEE635}"/>
                </a:ext>
              </a:extLst>
            </p:cNvPr>
            <p:cNvPicPr>
              <a:picLocks noChangeAspect="1"/>
            </p:cNvPicPr>
            <p:nvPr/>
          </p:nvPicPr>
          <p:blipFill>
            <a:blip r:embed="rId10"/>
            <a:stretch>
              <a:fillRect/>
            </a:stretch>
          </p:blipFill>
          <p:spPr>
            <a:xfrm>
              <a:off x="609600" y="5396915"/>
              <a:ext cx="4055390" cy="854261"/>
            </a:xfrm>
            <a:prstGeom prst="rect">
              <a:avLst/>
            </a:prstGeom>
          </p:spPr>
        </p:pic>
        <p:sp>
          <p:nvSpPr>
            <p:cNvPr id="29" name="文字方塊 28">
              <a:extLst>
                <a:ext uri="{FF2B5EF4-FFF2-40B4-BE49-F238E27FC236}">
                  <a16:creationId xmlns:a16="http://schemas.microsoft.com/office/drawing/2014/main" xmlns="" id="{DDC3A36C-AA7C-BA67-E45A-136917A18FB4}"/>
                </a:ext>
              </a:extLst>
            </p:cNvPr>
            <p:cNvSpPr txBox="1"/>
            <p:nvPr/>
          </p:nvSpPr>
          <p:spPr>
            <a:xfrm>
              <a:off x="924356" y="5646779"/>
              <a:ext cx="3446476" cy="338554"/>
            </a:xfrm>
            <a:prstGeom prst="rect">
              <a:avLst/>
            </a:prstGeom>
            <a:noFill/>
          </p:spPr>
          <p:txBody>
            <a:bodyPr wrap="square" rtlCol="0">
              <a:spAutoFit/>
            </a:bodyPr>
            <a:lstStyle/>
            <a:p>
              <a:r>
                <a:rPr kumimoji="1" lang="zh-TW" altLang="en-US" sz="1600" b="1" dirty="0">
                  <a:solidFill>
                    <a:srgbClr val="DE9D77"/>
                  </a:solidFill>
                </a:rPr>
                <a:t>作者       臺南市立永康國中 陳威廷</a:t>
              </a:r>
            </a:p>
          </p:txBody>
        </p:sp>
      </p:grpSp>
      <p:grpSp>
        <p:nvGrpSpPr>
          <p:cNvPr id="8" name="群組 7">
            <a:extLst>
              <a:ext uri="{FF2B5EF4-FFF2-40B4-BE49-F238E27FC236}">
                <a16:creationId xmlns:a16="http://schemas.microsoft.com/office/drawing/2014/main" xmlns="" id="{01FA5A61-5212-30F1-4F97-2F772FE615DB}"/>
              </a:ext>
            </a:extLst>
          </p:cNvPr>
          <p:cNvGrpSpPr/>
          <p:nvPr/>
        </p:nvGrpSpPr>
        <p:grpSpPr>
          <a:xfrm rot="2567266">
            <a:off x="-7646021" y="2263316"/>
            <a:ext cx="7873597" cy="2252313"/>
            <a:chOff x="1073128" y="-2869623"/>
            <a:chExt cx="5962695" cy="2252313"/>
          </a:xfrm>
          <a:scene3d>
            <a:camera prst="isometricTopUp">
              <a:rot lat="19476224" lon="19800000" rev="3609746"/>
            </a:camera>
            <a:lightRig rig="threePt" dir="t"/>
          </a:scene3d>
        </p:grpSpPr>
        <p:sp>
          <p:nvSpPr>
            <p:cNvPr id="9" name="文字方塊 8">
              <a:extLst>
                <a:ext uri="{FF2B5EF4-FFF2-40B4-BE49-F238E27FC236}">
                  <a16:creationId xmlns:a16="http://schemas.microsoft.com/office/drawing/2014/main" xmlns="" id="{EE5D7307-E109-6E29-2141-6E9C5DA26A1A}"/>
                </a:ext>
              </a:extLst>
            </p:cNvPr>
            <p:cNvSpPr txBox="1"/>
            <p:nvPr/>
          </p:nvSpPr>
          <p:spPr>
            <a:xfrm>
              <a:off x="1073131" y="-2869623"/>
              <a:ext cx="4494521" cy="1200329"/>
            </a:xfrm>
            <a:prstGeom prst="rect">
              <a:avLst/>
            </a:prstGeom>
            <a:noFill/>
          </p:spPr>
          <p:txBody>
            <a:bodyPr wrap="square" rtlCol="0">
              <a:spAutoFit/>
            </a:bodyPr>
            <a:lstStyle/>
            <a:p>
              <a:r>
                <a:rPr kumimoji="1" lang="zh-TW" altLang="en-US" sz="7200" b="1" dirty="0">
                  <a:ln w="13462">
                    <a:noFill/>
                    <a:prstDash val="solid"/>
                  </a:ln>
                  <a:solidFill>
                    <a:srgbClr val="E87769"/>
                  </a:solidFill>
                  <a:latin typeface="Microsoft JhengHei" panose="020B0604030504040204" pitchFamily="34" charset="-120"/>
                  <a:ea typeface="Microsoft JhengHei" panose="020B0604030504040204" pitchFamily="34" charset="-120"/>
                </a:rPr>
                <a:t>樂為世界人</a:t>
              </a:r>
            </a:p>
          </p:txBody>
        </p:sp>
        <p:sp>
          <p:nvSpPr>
            <p:cNvPr id="11" name="文字方塊 10">
              <a:extLst>
                <a:ext uri="{FF2B5EF4-FFF2-40B4-BE49-F238E27FC236}">
                  <a16:creationId xmlns:a16="http://schemas.microsoft.com/office/drawing/2014/main" xmlns="" id="{4479E562-6690-2390-339D-E066AF5FB63F}"/>
                </a:ext>
              </a:extLst>
            </p:cNvPr>
            <p:cNvSpPr txBox="1"/>
            <p:nvPr/>
          </p:nvSpPr>
          <p:spPr>
            <a:xfrm>
              <a:off x="1073128" y="-1725306"/>
              <a:ext cx="5962695" cy="1107996"/>
            </a:xfrm>
            <a:prstGeom prst="rect">
              <a:avLst/>
            </a:prstGeom>
            <a:noFill/>
            <a:ln>
              <a:noFill/>
            </a:ln>
          </p:spPr>
          <p:txBody>
            <a:bodyPr wrap="square" rtlCol="0">
              <a:spAutoFit/>
            </a:bodyPr>
            <a:lstStyle/>
            <a:p>
              <a:r>
                <a:rPr kumimoji="1" lang="zh-TW" altLang="en-US" sz="6600" b="1" dirty="0">
                  <a:ln w="13462">
                    <a:noFill/>
                    <a:prstDash val="solid"/>
                  </a:ln>
                  <a:solidFill>
                    <a:srgbClr val="E87769"/>
                  </a:solidFill>
                  <a:latin typeface="Microsoft JhengHei" panose="020B0604030504040204" pitchFamily="34" charset="-120"/>
                  <a:ea typeface="Microsoft JhengHei" panose="020B0604030504040204" pitchFamily="34" charset="-120"/>
                </a:rPr>
                <a:t>文化協會在臺灣</a:t>
              </a:r>
            </a:p>
          </p:txBody>
        </p:sp>
      </p:grpSp>
      <p:grpSp>
        <p:nvGrpSpPr>
          <p:cNvPr id="19" name="群組 18">
            <a:extLst>
              <a:ext uri="{FF2B5EF4-FFF2-40B4-BE49-F238E27FC236}">
                <a16:creationId xmlns:a16="http://schemas.microsoft.com/office/drawing/2014/main" xmlns="" id="{EBCCCCE3-3CE8-94F3-9DCC-992759F1356F}"/>
              </a:ext>
            </a:extLst>
          </p:cNvPr>
          <p:cNvGrpSpPr/>
          <p:nvPr/>
        </p:nvGrpSpPr>
        <p:grpSpPr>
          <a:xfrm rot="2567266">
            <a:off x="-7228549" y="4145890"/>
            <a:ext cx="7873597" cy="1775258"/>
            <a:chOff x="1073127" y="-2592625"/>
            <a:chExt cx="5962695" cy="1775258"/>
          </a:xfrm>
          <a:scene3d>
            <a:camera prst="isometricTopUp">
              <a:rot lat="19476224" lon="19800000" rev="3609746"/>
            </a:camera>
            <a:lightRig rig="threePt" dir="t"/>
          </a:scene3d>
        </p:grpSpPr>
        <p:sp>
          <p:nvSpPr>
            <p:cNvPr id="20" name="文字方塊 19">
              <a:extLst>
                <a:ext uri="{FF2B5EF4-FFF2-40B4-BE49-F238E27FC236}">
                  <a16:creationId xmlns:a16="http://schemas.microsoft.com/office/drawing/2014/main" xmlns="" id="{128B3ED6-DA77-2B24-4AA1-8C10D731E8F1}"/>
                </a:ext>
              </a:extLst>
            </p:cNvPr>
            <p:cNvSpPr txBox="1"/>
            <p:nvPr/>
          </p:nvSpPr>
          <p:spPr>
            <a:xfrm>
              <a:off x="1073131" y="-2592625"/>
              <a:ext cx="4494521" cy="646331"/>
            </a:xfrm>
            <a:prstGeom prst="rect">
              <a:avLst/>
            </a:prstGeom>
            <a:noFill/>
          </p:spPr>
          <p:txBody>
            <a:bodyPr wrap="square" rtlCol="0">
              <a:spAutoFit/>
            </a:bodyPr>
            <a:lstStyle/>
            <a:p>
              <a:endParaRPr lang="en-US" altLang="zh-TW" sz="3600" dirty="0">
                <a:solidFill>
                  <a:srgbClr val="A86400"/>
                </a:solidFill>
              </a:endParaRPr>
            </a:p>
          </p:txBody>
        </p:sp>
        <p:sp>
          <p:nvSpPr>
            <p:cNvPr id="22" name="文字方塊 21">
              <a:extLst>
                <a:ext uri="{FF2B5EF4-FFF2-40B4-BE49-F238E27FC236}">
                  <a16:creationId xmlns:a16="http://schemas.microsoft.com/office/drawing/2014/main" xmlns="" id="{8932C5E0-C1DE-EBCA-DA56-CE0D9906E47A}"/>
                </a:ext>
              </a:extLst>
            </p:cNvPr>
            <p:cNvSpPr txBox="1"/>
            <p:nvPr/>
          </p:nvSpPr>
          <p:spPr>
            <a:xfrm>
              <a:off x="1073127" y="-1525253"/>
              <a:ext cx="5962695" cy="707886"/>
            </a:xfrm>
            <a:prstGeom prst="rect">
              <a:avLst/>
            </a:prstGeom>
            <a:noFill/>
            <a:ln>
              <a:noFill/>
            </a:ln>
          </p:spPr>
          <p:txBody>
            <a:bodyPr wrap="square" rtlCol="0">
              <a:spAutoFit/>
            </a:bodyPr>
            <a:lstStyle/>
            <a:p>
              <a:endParaRPr kumimoji="1" lang="zh-TW" altLang="en-US" sz="4000" b="1" dirty="0">
                <a:ln w="13462">
                  <a:noFill/>
                  <a:prstDash val="solid"/>
                </a:ln>
                <a:solidFill>
                  <a:srgbClr val="A86400"/>
                </a:solidFill>
                <a:latin typeface="Microsoft JhengHei" panose="020B0604030504040204" pitchFamily="34" charset="-120"/>
                <a:ea typeface="Microsoft JhengHei" panose="020B0604030504040204" pitchFamily="34" charset="-120"/>
              </a:endParaRPr>
            </a:p>
          </p:txBody>
        </p:sp>
      </p:grpSp>
      <p:pic>
        <p:nvPicPr>
          <p:cNvPr id="2" name="圖片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308861" y="-382781"/>
            <a:ext cx="2700000" cy="1800000"/>
          </a:xfrm>
          <a:prstGeom prst="rect">
            <a:avLst/>
          </a:prstGeom>
        </p:spPr>
      </p:pic>
    </p:spTree>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1EF443E7-054B-E2A3-6853-06F4EDC1A97B}"/>
              </a:ext>
            </a:extLst>
          </p:cNvPr>
          <p:cNvSpPr txBox="1">
            <a:spLocks/>
          </p:cNvSpPr>
          <p:nvPr/>
        </p:nvSpPr>
        <p:spPr>
          <a:xfrm>
            <a:off x="196793" y="1087951"/>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臺灣文化覺醒之旅</a:t>
            </a:r>
          </a:p>
        </p:txBody>
      </p:sp>
      <p:sp>
        <p:nvSpPr>
          <p:cNvPr id="3" name="Google Shape;102;p3">
            <a:extLst>
              <a:ext uri="{FF2B5EF4-FFF2-40B4-BE49-F238E27FC236}">
                <a16:creationId xmlns:a16="http://schemas.microsoft.com/office/drawing/2014/main" xmlns="" id="{B78CAD0A-931D-E923-6854-579382643521}"/>
              </a:ext>
            </a:extLst>
          </p:cNvPr>
          <p:cNvSpPr txBox="1">
            <a:spLocks/>
          </p:cNvSpPr>
          <p:nvPr/>
        </p:nvSpPr>
        <p:spPr>
          <a:xfrm>
            <a:off x="3777306" y="991490"/>
            <a:ext cx="5249777"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400" b="1" dirty="0">
                <a:solidFill>
                  <a:schemeClr val="bg1"/>
                </a:solidFill>
                <a:latin typeface="Microsoft JhengHei"/>
                <a:ea typeface="Microsoft JhengHei"/>
                <a:cs typeface="Microsoft JhengHei"/>
                <a:sym typeface="Microsoft JhengHei"/>
              </a:rPr>
              <a:t>脈絡理解圖：示例</a:t>
            </a:r>
            <a:r>
              <a:rPr lang="en-US" altLang="zh-TW" sz="2400" b="1" dirty="0">
                <a:solidFill>
                  <a:schemeClr val="bg1"/>
                </a:solidFill>
                <a:latin typeface="Microsoft JhengHei"/>
                <a:ea typeface="Microsoft JhengHei"/>
                <a:cs typeface="Microsoft JhengHei"/>
                <a:sym typeface="Microsoft JhengHei"/>
              </a:rPr>
              <a:t>1</a:t>
            </a:r>
          </a:p>
        </p:txBody>
      </p:sp>
      <p:pic>
        <p:nvPicPr>
          <p:cNvPr id="6" name="圖片 5" descr="一張含有 燈塔, 塔 的圖片&#10;&#10;AI 產生的內容可能不正確。">
            <a:extLst>
              <a:ext uri="{FF2B5EF4-FFF2-40B4-BE49-F238E27FC236}">
                <a16:creationId xmlns:a16="http://schemas.microsoft.com/office/drawing/2014/main" xmlns="" id="{0DD9A7AA-0DBB-9CE2-0CCE-8E0C956573E0}"/>
              </a:ext>
            </a:extLst>
          </p:cNvPr>
          <p:cNvPicPr>
            <a:picLocks noChangeAspect="1"/>
          </p:cNvPicPr>
          <p:nvPr/>
        </p:nvPicPr>
        <p:blipFill>
          <a:blip r:embed="rId2"/>
          <a:stretch>
            <a:fillRect/>
          </a:stretch>
        </p:blipFill>
        <p:spPr>
          <a:xfrm>
            <a:off x="3508520" y="1811183"/>
            <a:ext cx="7772400" cy="4367447"/>
          </a:xfrm>
          <a:prstGeom prst="rect">
            <a:avLst/>
          </a:prstGeom>
        </p:spPr>
      </p:pic>
      <p:sp>
        <p:nvSpPr>
          <p:cNvPr id="7" name="Google Shape;102;p3">
            <a:extLst>
              <a:ext uri="{FF2B5EF4-FFF2-40B4-BE49-F238E27FC236}">
                <a16:creationId xmlns:a16="http://schemas.microsoft.com/office/drawing/2014/main" xmlns="" id="{DCB03046-6902-A3B3-7DCE-E0C2F4C44CC1}"/>
              </a:ext>
            </a:extLst>
          </p:cNvPr>
          <p:cNvSpPr txBox="1">
            <a:spLocks/>
          </p:cNvSpPr>
          <p:nvPr/>
        </p:nvSpPr>
        <p:spPr>
          <a:xfrm>
            <a:off x="7267697" y="2462770"/>
            <a:ext cx="2200767"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第一次世界大戰結束</a:t>
            </a:r>
          </a:p>
        </p:txBody>
      </p:sp>
      <p:sp>
        <p:nvSpPr>
          <p:cNvPr id="8" name="Google Shape;102;p3">
            <a:extLst>
              <a:ext uri="{FF2B5EF4-FFF2-40B4-BE49-F238E27FC236}">
                <a16:creationId xmlns:a16="http://schemas.microsoft.com/office/drawing/2014/main" xmlns="" id="{8971CEC0-74B6-7BD6-3493-4AEC4836158B}"/>
              </a:ext>
            </a:extLst>
          </p:cNvPr>
          <p:cNvSpPr txBox="1">
            <a:spLocks/>
          </p:cNvSpPr>
          <p:nvPr/>
        </p:nvSpPr>
        <p:spPr>
          <a:xfrm>
            <a:off x="7267697" y="3347672"/>
            <a:ext cx="2200767"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威爾遜的民族自決</a:t>
            </a:r>
          </a:p>
        </p:txBody>
      </p:sp>
      <p:sp>
        <p:nvSpPr>
          <p:cNvPr id="9" name="Google Shape;102;p3">
            <a:extLst>
              <a:ext uri="{FF2B5EF4-FFF2-40B4-BE49-F238E27FC236}">
                <a16:creationId xmlns:a16="http://schemas.microsoft.com/office/drawing/2014/main" xmlns="" id="{4712B048-EE59-B16B-377C-4E1026349A9C}"/>
              </a:ext>
            </a:extLst>
          </p:cNvPr>
          <p:cNvSpPr txBox="1">
            <a:spLocks/>
          </p:cNvSpPr>
          <p:nvPr/>
        </p:nvSpPr>
        <p:spPr>
          <a:xfrm>
            <a:off x="7267697" y="3952357"/>
            <a:ext cx="2672716"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文化啟蒙與政治社會運動</a:t>
            </a:r>
          </a:p>
        </p:txBody>
      </p:sp>
      <p:sp>
        <p:nvSpPr>
          <p:cNvPr id="10" name="Google Shape;102;p3">
            <a:extLst>
              <a:ext uri="{FF2B5EF4-FFF2-40B4-BE49-F238E27FC236}">
                <a16:creationId xmlns:a16="http://schemas.microsoft.com/office/drawing/2014/main" xmlns="" id="{35B6B44D-00DC-A2BA-7C01-7AF69B3B28C8}"/>
              </a:ext>
            </a:extLst>
          </p:cNvPr>
          <p:cNvSpPr txBox="1">
            <a:spLocks/>
          </p:cNvSpPr>
          <p:nvPr/>
        </p:nvSpPr>
        <p:spPr>
          <a:xfrm>
            <a:off x="7267697" y="4542293"/>
            <a:ext cx="4013223"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臺灣文化協會、臺灣議會設置請願運動</a:t>
            </a:r>
          </a:p>
        </p:txBody>
      </p:sp>
      <p:sp>
        <p:nvSpPr>
          <p:cNvPr id="12" name="Google Shape;102;p3">
            <a:extLst>
              <a:ext uri="{FF2B5EF4-FFF2-40B4-BE49-F238E27FC236}">
                <a16:creationId xmlns:a16="http://schemas.microsoft.com/office/drawing/2014/main" xmlns="" id="{09B73A14-7EA4-753E-3375-F108369945B3}"/>
              </a:ext>
            </a:extLst>
          </p:cNvPr>
          <p:cNvSpPr txBox="1">
            <a:spLocks/>
          </p:cNvSpPr>
          <p:nvPr/>
        </p:nvSpPr>
        <p:spPr>
          <a:xfrm>
            <a:off x="7267697" y="5132229"/>
            <a:ext cx="3218406" cy="42469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buSzPct val="95000"/>
            </a:pPr>
            <a:r>
              <a:rPr lang="zh-TW" altLang="en-US" sz="1600" b="1" dirty="0">
                <a:latin typeface="Microsoft JhengHei"/>
                <a:ea typeface="Microsoft JhengHei"/>
                <a:cs typeface="Microsoft JhengHei"/>
                <a:sym typeface="Microsoft JhengHei"/>
              </a:rPr>
              <a:t>臺灣民眾黨、地方自治聯盟</a:t>
            </a:r>
          </a:p>
        </p:txBody>
      </p:sp>
    </p:spTree>
    <p:extLst>
      <p:ext uri="{BB962C8B-B14F-4D97-AF65-F5344CB8AC3E}">
        <p14:creationId xmlns:p14="http://schemas.microsoft.com/office/powerpoint/2010/main" val="687601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BB9C485-F0E5-9C97-4972-B2AD21048A81}"/>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056C5D1E-DC5B-7DE5-564D-55C946958376}"/>
              </a:ext>
            </a:extLst>
          </p:cNvPr>
          <p:cNvSpPr txBox="1">
            <a:spLocks/>
          </p:cNvSpPr>
          <p:nvPr/>
        </p:nvSpPr>
        <p:spPr>
          <a:xfrm>
            <a:off x="1616331" y="1083919"/>
            <a:ext cx="4908075" cy="683867"/>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臺灣社會運動的興起</a:t>
            </a:r>
          </a:p>
        </p:txBody>
      </p:sp>
      <p:sp>
        <p:nvSpPr>
          <p:cNvPr id="3" name="Google Shape;102;p3">
            <a:extLst>
              <a:ext uri="{FF2B5EF4-FFF2-40B4-BE49-F238E27FC236}">
                <a16:creationId xmlns:a16="http://schemas.microsoft.com/office/drawing/2014/main" xmlns="" id="{94124822-7207-0773-2F45-6EC82FAF5ECB}"/>
              </a:ext>
            </a:extLst>
          </p:cNvPr>
          <p:cNvSpPr txBox="1">
            <a:spLocks/>
          </p:cNvSpPr>
          <p:nvPr/>
        </p:nvSpPr>
        <p:spPr>
          <a:xfrm>
            <a:off x="6215955" y="1083919"/>
            <a:ext cx="5249777"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400" b="1" dirty="0">
                <a:solidFill>
                  <a:schemeClr val="bg1"/>
                </a:solidFill>
                <a:latin typeface="Microsoft JhengHei"/>
                <a:ea typeface="Microsoft JhengHei"/>
                <a:cs typeface="Microsoft JhengHei"/>
                <a:sym typeface="Microsoft JhengHei"/>
              </a:rPr>
              <a:t>脈絡理解圖：示例</a:t>
            </a:r>
            <a:r>
              <a:rPr lang="en-US" altLang="zh-TW" sz="2400" b="1" dirty="0">
                <a:solidFill>
                  <a:schemeClr val="bg1"/>
                </a:solidFill>
                <a:latin typeface="Microsoft JhengHei"/>
                <a:ea typeface="Microsoft JhengHei"/>
                <a:cs typeface="Microsoft JhengHei"/>
                <a:sym typeface="Microsoft JhengHei"/>
              </a:rPr>
              <a:t>2</a:t>
            </a:r>
          </a:p>
        </p:txBody>
      </p:sp>
      <p:grpSp>
        <p:nvGrpSpPr>
          <p:cNvPr id="42" name="群組 41">
            <a:extLst>
              <a:ext uri="{FF2B5EF4-FFF2-40B4-BE49-F238E27FC236}">
                <a16:creationId xmlns:a16="http://schemas.microsoft.com/office/drawing/2014/main" xmlns="" id="{D89D02AC-952B-6FDB-F4BE-F7FB609943FA}"/>
              </a:ext>
            </a:extLst>
          </p:cNvPr>
          <p:cNvGrpSpPr/>
          <p:nvPr/>
        </p:nvGrpSpPr>
        <p:grpSpPr>
          <a:xfrm>
            <a:off x="1197562" y="2562104"/>
            <a:ext cx="9650956" cy="1577172"/>
            <a:chOff x="1197562" y="2642826"/>
            <a:chExt cx="9650956" cy="1577172"/>
          </a:xfrm>
        </p:grpSpPr>
        <p:pic>
          <p:nvPicPr>
            <p:cNvPr id="7" name="圖片 6" descr="一張含有 圓形, 符號, 圖形 的圖片&#10;&#10;AI 產生的內容可能不正確。">
              <a:extLst>
                <a:ext uri="{FF2B5EF4-FFF2-40B4-BE49-F238E27FC236}">
                  <a16:creationId xmlns:a16="http://schemas.microsoft.com/office/drawing/2014/main" xmlns="" id="{4B40460A-6481-F65C-2709-D853E71DFE02}"/>
                </a:ext>
              </a:extLst>
            </p:cNvPr>
            <p:cNvPicPr>
              <a:picLocks noChangeAspect="1"/>
            </p:cNvPicPr>
            <p:nvPr/>
          </p:nvPicPr>
          <p:blipFill>
            <a:blip r:embed="rId2"/>
            <a:stretch>
              <a:fillRect/>
            </a:stretch>
          </p:blipFill>
          <p:spPr>
            <a:xfrm>
              <a:off x="1197562" y="2642826"/>
              <a:ext cx="1728060" cy="1564457"/>
            </a:xfrm>
            <a:prstGeom prst="rect">
              <a:avLst/>
            </a:prstGeom>
          </p:spPr>
        </p:pic>
        <p:pic>
          <p:nvPicPr>
            <p:cNvPr id="9" name="圖片 8" descr="一張含有 圖形, 圓形, 字型, 設計 的圖片&#10;&#10;AI 產生的內容可能不正確。">
              <a:extLst>
                <a:ext uri="{FF2B5EF4-FFF2-40B4-BE49-F238E27FC236}">
                  <a16:creationId xmlns:a16="http://schemas.microsoft.com/office/drawing/2014/main" xmlns="" id="{9C1815AC-27C5-18F2-DCC5-3D5FEBF0D32F}"/>
                </a:ext>
              </a:extLst>
            </p:cNvPr>
            <p:cNvPicPr>
              <a:picLocks noChangeAspect="1"/>
            </p:cNvPicPr>
            <p:nvPr/>
          </p:nvPicPr>
          <p:blipFill>
            <a:blip r:embed="rId3"/>
            <a:stretch>
              <a:fillRect/>
            </a:stretch>
          </p:blipFill>
          <p:spPr>
            <a:xfrm>
              <a:off x="9314737" y="2642826"/>
              <a:ext cx="1533781" cy="1564457"/>
            </a:xfrm>
            <a:prstGeom prst="rect">
              <a:avLst/>
            </a:prstGeom>
          </p:spPr>
        </p:pic>
        <p:pic>
          <p:nvPicPr>
            <p:cNvPr id="11" name="圖片 10" descr="一張含有 圖形, 圓形, 設計, 圖解 的圖片&#10;&#10;AI 產生的內容可能不正確。">
              <a:extLst>
                <a:ext uri="{FF2B5EF4-FFF2-40B4-BE49-F238E27FC236}">
                  <a16:creationId xmlns:a16="http://schemas.microsoft.com/office/drawing/2014/main" xmlns="" id="{51C7A7EB-4A98-602C-D565-820CCC20D4DC}"/>
                </a:ext>
              </a:extLst>
            </p:cNvPr>
            <p:cNvPicPr>
              <a:picLocks noChangeAspect="1"/>
            </p:cNvPicPr>
            <p:nvPr/>
          </p:nvPicPr>
          <p:blipFill>
            <a:blip r:embed="rId4"/>
            <a:stretch>
              <a:fillRect/>
            </a:stretch>
          </p:blipFill>
          <p:spPr>
            <a:xfrm>
              <a:off x="2874976" y="2655541"/>
              <a:ext cx="1595133" cy="1564457"/>
            </a:xfrm>
            <a:prstGeom prst="rect">
              <a:avLst/>
            </a:prstGeom>
          </p:spPr>
        </p:pic>
        <p:pic>
          <p:nvPicPr>
            <p:cNvPr id="13" name="圖片 12" descr="一張含有 圖形, 美工圖案, 圖解, 設計 的圖片&#10;&#10;AI 產生的內容可能不正確。">
              <a:extLst>
                <a:ext uri="{FF2B5EF4-FFF2-40B4-BE49-F238E27FC236}">
                  <a16:creationId xmlns:a16="http://schemas.microsoft.com/office/drawing/2014/main" xmlns="" id="{7BD20FB9-B14B-E429-C2B5-28EA4C8B8DE9}"/>
                </a:ext>
              </a:extLst>
            </p:cNvPr>
            <p:cNvPicPr>
              <a:picLocks noChangeAspect="1"/>
            </p:cNvPicPr>
            <p:nvPr/>
          </p:nvPicPr>
          <p:blipFill>
            <a:blip r:embed="rId5"/>
            <a:stretch>
              <a:fillRect/>
            </a:stretch>
          </p:blipFill>
          <p:spPr>
            <a:xfrm>
              <a:off x="4444635" y="2642826"/>
              <a:ext cx="1584907" cy="1564457"/>
            </a:xfrm>
            <a:prstGeom prst="rect">
              <a:avLst/>
            </a:prstGeom>
          </p:spPr>
        </p:pic>
        <p:pic>
          <p:nvPicPr>
            <p:cNvPr id="15" name="圖片 14" descr="一張含有 圓形, 字型, 圖形, 文字 的圖片&#10;&#10;AI 產生的內容可能不正確。">
              <a:extLst>
                <a:ext uri="{FF2B5EF4-FFF2-40B4-BE49-F238E27FC236}">
                  <a16:creationId xmlns:a16="http://schemas.microsoft.com/office/drawing/2014/main" xmlns="" id="{93443E9A-5535-07BE-5B0D-6431AC54A978}"/>
                </a:ext>
              </a:extLst>
            </p:cNvPr>
            <p:cNvPicPr>
              <a:picLocks noChangeAspect="1"/>
            </p:cNvPicPr>
            <p:nvPr/>
          </p:nvPicPr>
          <p:blipFill>
            <a:blip r:embed="rId6"/>
            <a:stretch>
              <a:fillRect/>
            </a:stretch>
          </p:blipFill>
          <p:spPr>
            <a:xfrm>
              <a:off x="6029542" y="2642826"/>
              <a:ext cx="1636033" cy="1564457"/>
            </a:xfrm>
            <a:prstGeom prst="rect">
              <a:avLst/>
            </a:prstGeom>
          </p:spPr>
        </p:pic>
        <p:pic>
          <p:nvPicPr>
            <p:cNvPr id="17" name="圖片 16" descr="一張含有 圓形, 圖形, 字型, 文字 的圖片&#10;&#10;AI 產生的內容可能不正確。">
              <a:extLst>
                <a:ext uri="{FF2B5EF4-FFF2-40B4-BE49-F238E27FC236}">
                  <a16:creationId xmlns:a16="http://schemas.microsoft.com/office/drawing/2014/main" xmlns="" id="{82F1F14A-4C62-1E41-2131-46BBBA3BC873}"/>
                </a:ext>
              </a:extLst>
            </p:cNvPr>
            <p:cNvPicPr>
              <a:picLocks noChangeAspect="1"/>
            </p:cNvPicPr>
            <p:nvPr/>
          </p:nvPicPr>
          <p:blipFill>
            <a:blip r:embed="rId7"/>
            <a:stretch>
              <a:fillRect/>
            </a:stretch>
          </p:blipFill>
          <p:spPr>
            <a:xfrm>
              <a:off x="7681001" y="2642826"/>
              <a:ext cx="1544007" cy="1564457"/>
            </a:xfrm>
            <a:prstGeom prst="rect">
              <a:avLst/>
            </a:prstGeom>
          </p:spPr>
        </p:pic>
      </p:grpSp>
      <p:grpSp>
        <p:nvGrpSpPr>
          <p:cNvPr id="36" name="群組 35">
            <a:extLst>
              <a:ext uri="{FF2B5EF4-FFF2-40B4-BE49-F238E27FC236}">
                <a16:creationId xmlns:a16="http://schemas.microsoft.com/office/drawing/2014/main" xmlns="" id="{63910176-2EF4-58FA-C8DA-FA37D28D2CAF}"/>
              </a:ext>
            </a:extLst>
          </p:cNvPr>
          <p:cNvGrpSpPr/>
          <p:nvPr/>
        </p:nvGrpSpPr>
        <p:grpSpPr>
          <a:xfrm>
            <a:off x="813890" y="4933594"/>
            <a:ext cx="2537266" cy="1165670"/>
            <a:chOff x="813890" y="4422453"/>
            <a:chExt cx="2537266" cy="1165670"/>
          </a:xfrm>
        </p:grpSpPr>
        <p:sp>
          <p:nvSpPr>
            <p:cNvPr id="18" name="Google Shape;102;p3">
              <a:extLst>
                <a:ext uri="{FF2B5EF4-FFF2-40B4-BE49-F238E27FC236}">
                  <a16:creationId xmlns:a16="http://schemas.microsoft.com/office/drawing/2014/main" xmlns="" id="{279B1D07-E761-A21D-6C53-FD944086F884}"/>
                </a:ext>
              </a:extLst>
            </p:cNvPr>
            <p:cNvSpPr txBox="1">
              <a:spLocks/>
            </p:cNvSpPr>
            <p:nvPr/>
          </p:nvSpPr>
          <p:spPr>
            <a:xfrm>
              <a:off x="813890" y="4422453"/>
              <a:ext cx="253726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第一次</a:t>
              </a:r>
              <a:endParaRPr lang="en-US" altLang="zh-TW" sz="1400" b="1" dirty="0">
                <a:latin typeface="Microsoft JhengHei"/>
                <a:ea typeface="Microsoft JhengHei"/>
                <a:cs typeface="Microsoft JhengHei"/>
                <a:sym typeface="Microsoft JhengHei"/>
              </a:endParaRPr>
            </a:p>
            <a:p>
              <a:pPr algn="ctr">
                <a:lnSpc>
                  <a:spcPts val="1780"/>
                </a:lnSpc>
                <a:buSzPct val="95000"/>
              </a:pPr>
              <a:r>
                <a:rPr lang="zh-TW" altLang="en-US" sz="1400" b="1" dirty="0">
                  <a:latin typeface="Microsoft JhengHei"/>
                  <a:ea typeface="Microsoft JhengHei"/>
                  <a:cs typeface="Microsoft JhengHei"/>
                  <a:sym typeface="Microsoft JhengHei"/>
                </a:rPr>
                <a:t>世界大戰結束</a:t>
              </a:r>
            </a:p>
          </p:txBody>
        </p:sp>
        <p:sp>
          <p:nvSpPr>
            <p:cNvPr id="19" name="Google Shape;102;p3">
              <a:extLst>
                <a:ext uri="{FF2B5EF4-FFF2-40B4-BE49-F238E27FC236}">
                  <a16:creationId xmlns:a16="http://schemas.microsoft.com/office/drawing/2014/main" xmlns="" id="{6C92271A-5AB9-D0C3-12FC-CC3344B5C192}"/>
                </a:ext>
              </a:extLst>
            </p:cNvPr>
            <p:cNvSpPr txBox="1">
              <a:spLocks/>
            </p:cNvSpPr>
            <p:nvPr/>
          </p:nvSpPr>
          <p:spPr>
            <a:xfrm>
              <a:off x="1384611" y="5055996"/>
              <a:ext cx="1442330"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戰後全球格局的變化</a:t>
              </a:r>
            </a:p>
          </p:txBody>
        </p:sp>
      </p:grpSp>
      <p:grpSp>
        <p:nvGrpSpPr>
          <p:cNvPr id="37" name="群組 36">
            <a:extLst>
              <a:ext uri="{FF2B5EF4-FFF2-40B4-BE49-F238E27FC236}">
                <a16:creationId xmlns:a16="http://schemas.microsoft.com/office/drawing/2014/main" xmlns="" id="{85839741-4D1D-5A34-963B-13C980702CC0}"/>
              </a:ext>
            </a:extLst>
          </p:cNvPr>
          <p:cNvGrpSpPr/>
          <p:nvPr/>
        </p:nvGrpSpPr>
        <p:grpSpPr>
          <a:xfrm>
            <a:off x="2416033" y="4933594"/>
            <a:ext cx="2537266" cy="1165670"/>
            <a:chOff x="2416033" y="4422453"/>
            <a:chExt cx="2537266" cy="1165670"/>
          </a:xfrm>
        </p:grpSpPr>
        <p:sp>
          <p:nvSpPr>
            <p:cNvPr id="20" name="Google Shape;102;p3">
              <a:extLst>
                <a:ext uri="{FF2B5EF4-FFF2-40B4-BE49-F238E27FC236}">
                  <a16:creationId xmlns:a16="http://schemas.microsoft.com/office/drawing/2014/main" xmlns="" id="{E80DF5B7-F96A-CB6D-DB05-81A73D7D394C}"/>
                </a:ext>
              </a:extLst>
            </p:cNvPr>
            <p:cNvSpPr txBox="1">
              <a:spLocks/>
            </p:cNvSpPr>
            <p:nvPr/>
          </p:nvSpPr>
          <p:spPr>
            <a:xfrm>
              <a:off x="2416033" y="4422453"/>
              <a:ext cx="253726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威爾遜的</a:t>
              </a:r>
              <a:endParaRPr lang="en-US" altLang="zh-TW" sz="1400" b="1" dirty="0">
                <a:latin typeface="Microsoft JhengHei"/>
                <a:ea typeface="Microsoft JhengHei"/>
                <a:cs typeface="Microsoft JhengHei"/>
                <a:sym typeface="Microsoft JhengHei"/>
              </a:endParaRPr>
            </a:p>
            <a:p>
              <a:pPr algn="ctr">
                <a:lnSpc>
                  <a:spcPts val="1780"/>
                </a:lnSpc>
                <a:buSzPct val="95000"/>
              </a:pPr>
              <a:r>
                <a:rPr lang="zh-TW" altLang="en-US" sz="1400" b="1" dirty="0">
                  <a:latin typeface="Microsoft JhengHei"/>
                  <a:ea typeface="Microsoft JhengHei"/>
                  <a:cs typeface="Microsoft JhengHei"/>
                  <a:sym typeface="Microsoft JhengHei"/>
                </a:rPr>
                <a:t>民族自決倡導</a:t>
              </a:r>
            </a:p>
          </p:txBody>
        </p:sp>
        <p:sp>
          <p:nvSpPr>
            <p:cNvPr id="31" name="Google Shape;102;p3">
              <a:extLst>
                <a:ext uri="{FF2B5EF4-FFF2-40B4-BE49-F238E27FC236}">
                  <a16:creationId xmlns:a16="http://schemas.microsoft.com/office/drawing/2014/main" xmlns="" id="{EADAF9AA-42D5-45A5-75FC-28309BE5BA24}"/>
                </a:ext>
              </a:extLst>
            </p:cNvPr>
            <p:cNvSpPr txBox="1">
              <a:spLocks/>
            </p:cNvSpPr>
            <p:nvPr/>
          </p:nvSpPr>
          <p:spPr>
            <a:xfrm>
              <a:off x="3252352" y="5055996"/>
              <a:ext cx="995021"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促進全球獨立運動</a:t>
              </a:r>
            </a:p>
          </p:txBody>
        </p:sp>
      </p:grpSp>
      <p:grpSp>
        <p:nvGrpSpPr>
          <p:cNvPr id="38" name="群組 37">
            <a:extLst>
              <a:ext uri="{FF2B5EF4-FFF2-40B4-BE49-F238E27FC236}">
                <a16:creationId xmlns:a16="http://schemas.microsoft.com/office/drawing/2014/main" xmlns="" id="{52C1F00E-9210-55D6-8208-D6C0E7E096AD}"/>
              </a:ext>
            </a:extLst>
          </p:cNvPr>
          <p:cNvGrpSpPr/>
          <p:nvPr/>
        </p:nvGrpSpPr>
        <p:grpSpPr>
          <a:xfrm>
            <a:off x="4566675" y="4933594"/>
            <a:ext cx="1442330" cy="1165670"/>
            <a:chOff x="4566675" y="4422453"/>
            <a:chExt cx="1442330" cy="1165670"/>
          </a:xfrm>
        </p:grpSpPr>
        <p:sp>
          <p:nvSpPr>
            <p:cNvPr id="22" name="Google Shape;102;p3">
              <a:extLst>
                <a:ext uri="{FF2B5EF4-FFF2-40B4-BE49-F238E27FC236}">
                  <a16:creationId xmlns:a16="http://schemas.microsoft.com/office/drawing/2014/main" xmlns="" id="{6A896434-76F3-4AE0-EA3B-B30B3D00FA08}"/>
                </a:ext>
              </a:extLst>
            </p:cNvPr>
            <p:cNvSpPr txBox="1">
              <a:spLocks/>
            </p:cNvSpPr>
            <p:nvPr/>
          </p:nvSpPr>
          <p:spPr>
            <a:xfrm>
              <a:off x="4740937" y="4422453"/>
              <a:ext cx="1040321"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獨立運動的興起</a:t>
              </a:r>
            </a:p>
          </p:txBody>
        </p:sp>
        <p:sp>
          <p:nvSpPr>
            <p:cNvPr id="32" name="Google Shape;102;p3">
              <a:extLst>
                <a:ext uri="{FF2B5EF4-FFF2-40B4-BE49-F238E27FC236}">
                  <a16:creationId xmlns:a16="http://schemas.microsoft.com/office/drawing/2014/main" xmlns="" id="{90F5B022-F050-298D-0A98-56BF74D1FA9A}"/>
                </a:ext>
              </a:extLst>
            </p:cNvPr>
            <p:cNvSpPr txBox="1">
              <a:spLocks/>
            </p:cNvSpPr>
            <p:nvPr/>
          </p:nvSpPr>
          <p:spPr>
            <a:xfrm>
              <a:off x="4566675" y="5055996"/>
              <a:ext cx="1442330"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被殖民國家尋求</a:t>
              </a:r>
              <a:endParaRPr lang="en-US" altLang="zh-TW" sz="1400" dirty="0">
                <a:latin typeface="Microsoft JhengHei"/>
                <a:ea typeface="Microsoft JhengHei"/>
                <a:cs typeface="Microsoft JhengHei"/>
                <a:sym typeface="Microsoft JhengHei"/>
              </a:endParaRPr>
            </a:p>
            <a:p>
              <a:pPr>
                <a:lnSpc>
                  <a:spcPts val="1780"/>
                </a:lnSpc>
                <a:buSzPct val="95000"/>
              </a:pPr>
              <a:r>
                <a:rPr lang="zh-TW" altLang="en-US" sz="1400" dirty="0">
                  <a:latin typeface="Microsoft JhengHei"/>
                  <a:ea typeface="Microsoft JhengHei"/>
                  <a:cs typeface="Microsoft JhengHei"/>
                  <a:sym typeface="Microsoft JhengHei"/>
                </a:rPr>
                <a:t>自主權</a:t>
              </a:r>
            </a:p>
          </p:txBody>
        </p:sp>
      </p:grpSp>
      <p:grpSp>
        <p:nvGrpSpPr>
          <p:cNvPr id="39" name="群組 38">
            <a:extLst>
              <a:ext uri="{FF2B5EF4-FFF2-40B4-BE49-F238E27FC236}">
                <a16:creationId xmlns:a16="http://schemas.microsoft.com/office/drawing/2014/main" xmlns="" id="{C404ABCE-4CF0-9E55-07F5-2F4825237AC2}"/>
              </a:ext>
            </a:extLst>
          </p:cNvPr>
          <p:cNvGrpSpPr/>
          <p:nvPr/>
        </p:nvGrpSpPr>
        <p:grpSpPr>
          <a:xfrm>
            <a:off x="6179965" y="4933594"/>
            <a:ext cx="1390206" cy="1210185"/>
            <a:chOff x="6106895" y="4422453"/>
            <a:chExt cx="1390206" cy="1210185"/>
          </a:xfrm>
        </p:grpSpPr>
        <p:sp>
          <p:nvSpPr>
            <p:cNvPr id="24" name="Google Shape;102;p3">
              <a:extLst>
                <a:ext uri="{FF2B5EF4-FFF2-40B4-BE49-F238E27FC236}">
                  <a16:creationId xmlns:a16="http://schemas.microsoft.com/office/drawing/2014/main" xmlns="" id="{7C3DCA5B-E57A-9627-76D4-9B4D927C6626}"/>
                </a:ext>
              </a:extLst>
            </p:cNvPr>
            <p:cNvSpPr txBox="1">
              <a:spLocks/>
            </p:cNvSpPr>
            <p:nvPr/>
          </p:nvSpPr>
          <p:spPr>
            <a:xfrm>
              <a:off x="6106895" y="4422453"/>
              <a:ext cx="139020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臺灣留日學生請願運動</a:t>
              </a:r>
            </a:p>
          </p:txBody>
        </p:sp>
        <p:sp>
          <p:nvSpPr>
            <p:cNvPr id="33" name="Google Shape;102;p3">
              <a:extLst>
                <a:ext uri="{FF2B5EF4-FFF2-40B4-BE49-F238E27FC236}">
                  <a16:creationId xmlns:a16="http://schemas.microsoft.com/office/drawing/2014/main" xmlns="" id="{20A5C5DF-7E21-1EC8-3A70-DB4C2FDFAD65}"/>
                </a:ext>
              </a:extLst>
            </p:cNvPr>
            <p:cNvSpPr txBox="1">
              <a:spLocks/>
            </p:cNvSpPr>
            <p:nvPr/>
          </p:nvSpPr>
          <p:spPr>
            <a:xfrm>
              <a:off x="6343525" y="5100511"/>
              <a:ext cx="972549"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學生倡導政治改革</a:t>
              </a:r>
            </a:p>
          </p:txBody>
        </p:sp>
      </p:grpSp>
      <p:grpSp>
        <p:nvGrpSpPr>
          <p:cNvPr id="40" name="群組 39">
            <a:extLst>
              <a:ext uri="{FF2B5EF4-FFF2-40B4-BE49-F238E27FC236}">
                <a16:creationId xmlns:a16="http://schemas.microsoft.com/office/drawing/2014/main" xmlns="" id="{8B361A3B-A419-4D57-0F2C-E6417C55DF0E}"/>
              </a:ext>
            </a:extLst>
          </p:cNvPr>
          <p:cNvGrpSpPr/>
          <p:nvPr/>
        </p:nvGrpSpPr>
        <p:grpSpPr>
          <a:xfrm>
            <a:off x="7724451" y="4933594"/>
            <a:ext cx="1442330" cy="1078857"/>
            <a:chOff x="7724451" y="4422453"/>
            <a:chExt cx="1442330" cy="1078857"/>
          </a:xfrm>
        </p:grpSpPr>
        <p:sp>
          <p:nvSpPr>
            <p:cNvPr id="26" name="Google Shape;102;p3">
              <a:extLst>
                <a:ext uri="{FF2B5EF4-FFF2-40B4-BE49-F238E27FC236}">
                  <a16:creationId xmlns:a16="http://schemas.microsoft.com/office/drawing/2014/main" xmlns="" id="{63669B27-82F8-E4C4-BAFA-6C2F0E43A5C9}"/>
                </a:ext>
              </a:extLst>
            </p:cNvPr>
            <p:cNvSpPr txBox="1">
              <a:spLocks/>
            </p:cNvSpPr>
            <p:nvPr/>
          </p:nvSpPr>
          <p:spPr>
            <a:xfrm>
              <a:off x="7807521" y="4422453"/>
              <a:ext cx="129096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臺灣文化協會的成立</a:t>
              </a:r>
            </a:p>
          </p:txBody>
        </p:sp>
        <p:sp>
          <p:nvSpPr>
            <p:cNvPr id="34" name="Google Shape;102;p3">
              <a:extLst>
                <a:ext uri="{FF2B5EF4-FFF2-40B4-BE49-F238E27FC236}">
                  <a16:creationId xmlns:a16="http://schemas.microsoft.com/office/drawing/2014/main" xmlns="" id="{EFE05AEC-7DA3-BD92-C223-477B971946D3}"/>
                </a:ext>
              </a:extLst>
            </p:cNvPr>
            <p:cNvSpPr txBox="1">
              <a:spLocks/>
            </p:cNvSpPr>
            <p:nvPr/>
          </p:nvSpPr>
          <p:spPr>
            <a:xfrm>
              <a:off x="7724451" y="4969183"/>
              <a:ext cx="1442330"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文化覺醒與啟蒙</a:t>
              </a:r>
            </a:p>
          </p:txBody>
        </p:sp>
      </p:grpSp>
      <p:grpSp>
        <p:nvGrpSpPr>
          <p:cNvPr id="41" name="群組 40">
            <a:extLst>
              <a:ext uri="{FF2B5EF4-FFF2-40B4-BE49-F238E27FC236}">
                <a16:creationId xmlns:a16="http://schemas.microsoft.com/office/drawing/2014/main" xmlns="" id="{112274B5-7BF6-B437-122B-DAAC9BC85700}"/>
              </a:ext>
            </a:extLst>
          </p:cNvPr>
          <p:cNvGrpSpPr/>
          <p:nvPr/>
        </p:nvGrpSpPr>
        <p:grpSpPr>
          <a:xfrm>
            <a:off x="8840844" y="4804667"/>
            <a:ext cx="2537266" cy="1294597"/>
            <a:chOff x="8840844" y="4293526"/>
            <a:chExt cx="2537266" cy="1294597"/>
          </a:xfrm>
        </p:grpSpPr>
        <p:sp>
          <p:nvSpPr>
            <p:cNvPr id="28" name="Google Shape;102;p3">
              <a:extLst>
                <a:ext uri="{FF2B5EF4-FFF2-40B4-BE49-F238E27FC236}">
                  <a16:creationId xmlns:a16="http://schemas.microsoft.com/office/drawing/2014/main" xmlns="" id="{96F59AE1-D93E-A107-4918-4180AF1F0823}"/>
                </a:ext>
              </a:extLst>
            </p:cNvPr>
            <p:cNvSpPr txBox="1">
              <a:spLocks/>
            </p:cNvSpPr>
            <p:nvPr/>
          </p:nvSpPr>
          <p:spPr>
            <a:xfrm>
              <a:off x="8840844" y="4293526"/>
              <a:ext cx="2537266"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1780"/>
                </a:lnSpc>
                <a:buSzPct val="95000"/>
              </a:pPr>
              <a:r>
                <a:rPr lang="zh-TW" altLang="en-US" sz="1400" b="1" dirty="0">
                  <a:latin typeface="Microsoft JhengHei"/>
                  <a:ea typeface="Microsoft JhengHei"/>
                  <a:cs typeface="Microsoft JhengHei"/>
                  <a:sym typeface="Microsoft JhengHei"/>
                </a:rPr>
                <a:t>臺灣民眾黨的成立</a:t>
              </a:r>
            </a:p>
          </p:txBody>
        </p:sp>
        <p:sp>
          <p:nvSpPr>
            <p:cNvPr id="35" name="Google Shape;102;p3">
              <a:extLst>
                <a:ext uri="{FF2B5EF4-FFF2-40B4-BE49-F238E27FC236}">
                  <a16:creationId xmlns:a16="http://schemas.microsoft.com/office/drawing/2014/main" xmlns="" id="{23CD31D0-2C0B-B4C6-B0DB-A535B6A3C609}"/>
                </a:ext>
              </a:extLst>
            </p:cNvPr>
            <p:cNvSpPr txBox="1">
              <a:spLocks/>
            </p:cNvSpPr>
            <p:nvPr/>
          </p:nvSpPr>
          <p:spPr>
            <a:xfrm>
              <a:off x="9370371" y="5055996"/>
              <a:ext cx="1442330" cy="53212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780"/>
                </a:lnSpc>
                <a:buSzPct val="95000"/>
              </a:pPr>
              <a:r>
                <a:rPr lang="zh-TW" altLang="en-US" sz="1400" dirty="0">
                  <a:latin typeface="Microsoft JhengHei"/>
                  <a:ea typeface="Microsoft JhengHei"/>
                  <a:cs typeface="Microsoft JhengHei"/>
                  <a:sym typeface="Microsoft JhengHei"/>
                </a:rPr>
                <a:t>地方治理的政治組織</a:t>
              </a:r>
            </a:p>
          </p:txBody>
        </p:sp>
      </p:grpSp>
      <p:grpSp>
        <p:nvGrpSpPr>
          <p:cNvPr id="29" name="群組 28">
            <a:extLst>
              <a:ext uri="{FF2B5EF4-FFF2-40B4-BE49-F238E27FC236}">
                <a16:creationId xmlns:a16="http://schemas.microsoft.com/office/drawing/2014/main" xmlns="" id="{EF86A487-9A52-1149-6099-632984C24BA5}"/>
              </a:ext>
            </a:extLst>
          </p:cNvPr>
          <p:cNvGrpSpPr/>
          <p:nvPr/>
        </p:nvGrpSpPr>
        <p:grpSpPr>
          <a:xfrm>
            <a:off x="1715943" y="4277487"/>
            <a:ext cx="8793427" cy="638762"/>
            <a:chOff x="1715943" y="4129203"/>
            <a:chExt cx="8793427" cy="638762"/>
          </a:xfrm>
        </p:grpSpPr>
        <p:pic>
          <p:nvPicPr>
            <p:cNvPr id="5" name="圖片 4" descr="一張含有 圖形, 螢幕擷取畫面, 設計 的圖片&#10;&#10;AI 產生的內容可能不正確。">
              <a:extLst>
                <a:ext uri="{FF2B5EF4-FFF2-40B4-BE49-F238E27FC236}">
                  <a16:creationId xmlns:a16="http://schemas.microsoft.com/office/drawing/2014/main" xmlns="" id="{1DF19A19-E550-41EF-1B38-AF81B19A37D1}"/>
                </a:ext>
              </a:extLst>
            </p:cNvPr>
            <p:cNvPicPr>
              <a:picLocks noChangeAspect="1"/>
            </p:cNvPicPr>
            <p:nvPr/>
          </p:nvPicPr>
          <p:blipFill>
            <a:blip r:embed="rId8"/>
            <a:stretch>
              <a:fillRect/>
            </a:stretch>
          </p:blipFill>
          <p:spPr>
            <a:xfrm>
              <a:off x="9729705" y="4129203"/>
              <a:ext cx="779665" cy="638762"/>
            </a:xfrm>
            <a:prstGeom prst="rect">
              <a:avLst/>
            </a:prstGeom>
          </p:spPr>
        </p:pic>
        <p:pic>
          <p:nvPicPr>
            <p:cNvPr id="8" name="圖片 7" descr="一張含有 圖形, 設計 的圖片&#10;&#10;AI 產生的內容可能不正確。">
              <a:extLst>
                <a:ext uri="{FF2B5EF4-FFF2-40B4-BE49-F238E27FC236}">
                  <a16:creationId xmlns:a16="http://schemas.microsoft.com/office/drawing/2014/main" xmlns="" id="{B2079B7B-472B-253A-CD61-028326CB195B}"/>
                </a:ext>
              </a:extLst>
            </p:cNvPr>
            <p:cNvPicPr>
              <a:picLocks noChangeAspect="1"/>
            </p:cNvPicPr>
            <p:nvPr/>
          </p:nvPicPr>
          <p:blipFill>
            <a:blip r:embed="rId9"/>
            <a:stretch>
              <a:fillRect/>
            </a:stretch>
          </p:blipFill>
          <p:spPr>
            <a:xfrm>
              <a:off x="8126951" y="4129203"/>
              <a:ext cx="779665" cy="638762"/>
            </a:xfrm>
            <a:prstGeom prst="rect">
              <a:avLst/>
            </a:prstGeom>
          </p:spPr>
        </p:pic>
        <p:pic>
          <p:nvPicPr>
            <p:cNvPr id="12" name="圖片 11" descr="一張含有 符號, 字型, 圖形, 設計 的圖片&#10;&#10;AI 產生的內容可能不正確。">
              <a:extLst>
                <a:ext uri="{FF2B5EF4-FFF2-40B4-BE49-F238E27FC236}">
                  <a16:creationId xmlns:a16="http://schemas.microsoft.com/office/drawing/2014/main" xmlns="" id="{4FEDC709-6A19-77DF-68FF-2DD2578A2B02}"/>
                </a:ext>
              </a:extLst>
            </p:cNvPr>
            <p:cNvPicPr>
              <a:picLocks noChangeAspect="1"/>
            </p:cNvPicPr>
            <p:nvPr/>
          </p:nvPicPr>
          <p:blipFill>
            <a:blip r:embed="rId10"/>
            <a:stretch>
              <a:fillRect/>
            </a:stretch>
          </p:blipFill>
          <p:spPr>
            <a:xfrm>
              <a:off x="6524199" y="4129203"/>
              <a:ext cx="779665" cy="638762"/>
            </a:xfrm>
            <a:prstGeom prst="rect">
              <a:avLst/>
            </a:prstGeom>
          </p:spPr>
        </p:pic>
        <p:pic>
          <p:nvPicPr>
            <p:cNvPr id="16" name="圖片 15" descr="一張含有 圖形, 美工圖案, 設計 的圖片&#10;&#10;AI 產生的內容可能不正確。">
              <a:extLst>
                <a:ext uri="{FF2B5EF4-FFF2-40B4-BE49-F238E27FC236}">
                  <a16:creationId xmlns:a16="http://schemas.microsoft.com/office/drawing/2014/main" xmlns="" id="{9453B551-7CC8-7530-D353-A07A7629E308}"/>
                </a:ext>
              </a:extLst>
            </p:cNvPr>
            <p:cNvPicPr>
              <a:picLocks noChangeAspect="1"/>
            </p:cNvPicPr>
            <p:nvPr/>
          </p:nvPicPr>
          <p:blipFill>
            <a:blip r:embed="rId11"/>
            <a:stretch>
              <a:fillRect/>
            </a:stretch>
          </p:blipFill>
          <p:spPr>
            <a:xfrm>
              <a:off x="4921447" y="4129203"/>
              <a:ext cx="779665" cy="638762"/>
            </a:xfrm>
            <a:prstGeom prst="rect">
              <a:avLst/>
            </a:prstGeom>
          </p:spPr>
        </p:pic>
        <p:pic>
          <p:nvPicPr>
            <p:cNvPr id="23" name="圖片 22" descr="一張含有 圖形, 設計 的圖片&#10;&#10;AI 產生的內容可能不正確。">
              <a:extLst>
                <a:ext uri="{FF2B5EF4-FFF2-40B4-BE49-F238E27FC236}">
                  <a16:creationId xmlns:a16="http://schemas.microsoft.com/office/drawing/2014/main" xmlns="" id="{5B00DB37-007C-3D12-2565-5EC2C413A5E2}"/>
                </a:ext>
              </a:extLst>
            </p:cNvPr>
            <p:cNvPicPr>
              <a:picLocks noChangeAspect="1"/>
            </p:cNvPicPr>
            <p:nvPr/>
          </p:nvPicPr>
          <p:blipFill>
            <a:blip r:embed="rId12"/>
            <a:stretch>
              <a:fillRect/>
            </a:stretch>
          </p:blipFill>
          <p:spPr>
            <a:xfrm>
              <a:off x="3318695" y="4129203"/>
              <a:ext cx="779665" cy="638762"/>
            </a:xfrm>
            <a:prstGeom prst="rect">
              <a:avLst/>
            </a:prstGeom>
          </p:spPr>
        </p:pic>
        <p:pic>
          <p:nvPicPr>
            <p:cNvPr id="27" name="圖片 26" descr="一張含有 設計 的圖片&#10;&#10;AI 產生的內容可能不正確。">
              <a:extLst>
                <a:ext uri="{FF2B5EF4-FFF2-40B4-BE49-F238E27FC236}">
                  <a16:creationId xmlns:a16="http://schemas.microsoft.com/office/drawing/2014/main" xmlns="" id="{33230674-5AA2-1591-C954-676E57681557}"/>
                </a:ext>
              </a:extLst>
            </p:cNvPr>
            <p:cNvPicPr>
              <a:picLocks noChangeAspect="1"/>
            </p:cNvPicPr>
            <p:nvPr/>
          </p:nvPicPr>
          <p:blipFill>
            <a:blip r:embed="rId13"/>
            <a:stretch>
              <a:fillRect/>
            </a:stretch>
          </p:blipFill>
          <p:spPr>
            <a:xfrm>
              <a:off x="1715943" y="4129203"/>
              <a:ext cx="779665" cy="638762"/>
            </a:xfrm>
            <a:prstGeom prst="rect">
              <a:avLst/>
            </a:prstGeom>
          </p:spPr>
        </p:pic>
      </p:grpSp>
    </p:spTree>
    <p:extLst>
      <p:ext uri="{BB962C8B-B14F-4D97-AF65-F5344CB8AC3E}">
        <p14:creationId xmlns:p14="http://schemas.microsoft.com/office/powerpoint/2010/main" val="2395692167"/>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BADAA71E-458E-07E5-AB62-3F3E6A85B094}"/>
            </a:ext>
          </a:extLst>
        </p:cNvPr>
        <p:cNvGrpSpPr/>
        <p:nvPr/>
      </p:nvGrpSpPr>
      <p:grpSpPr>
        <a:xfrm>
          <a:off x="0" y="0"/>
          <a:ext cx="0" cy="0"/>
          <a:chOff x="0" y="0"/>
          <a:chExt cx="0" cy="0"/>
        </a:xfrm>
      </p:grpSpPr>
      <p:sp>
        <p:nvSpPr>
          <p:cNvPr id="93" name="Google Shape;93;p2">
            <a:extLst>
              <a:ext uri="{FF2B5EF4-FFF2-40B4-BE49-F238E27FC236}">
                <a16:creationId xmlns:a16="http://schemas.microsoft.com/office/drawing/2014/main" xmlns="" id="{AA641095-CA65-2889-4470-D9C49DC876A9}"/>
              </a:ext>
            </a:extLst>
          </p:cNvPr>
          <p:cNvSpPr txBox="1">
            <a:spLocks noGrp="1"/>
          </p:cNvSpPr>
          <p:nvPr>
            <p:ph type="ctrTitle" idx="4294967295"/>
          </p:nvPr>
        </p:nvSpPr>
        <p:spPr>
          <a:xfrm>
            <a:off x="6404883" y="1926077"/>
            <a:ext cx="3741467" cy="1305738"/>
          </a:xfrm>
          <a:prstGeom prst="rect">
            <a:avLst/>
          </a:prstGeom>
          <a:noFill/>
          <a:ln>
            <a:noFill/>
          </a:ln>
        </p:spPr>
        <p:txBody>
          <a:bodyPr spcFirstLastPara="1" wrap="square" lIns="91425" tIns="45700" rIns="91425" bIns="45700" anchor="ctr" anchorCtr="0">
            <a:normAutofit/>
          </a:bodyPr>
          <a:lstStyle/>
          <a:p>
            <a:pPr marL="0" lvl="0" indent="0" algn="ctr" rtl="0">
              <a:lnSpc>
                <a:spcPts val="4520"/>
              </a:lnSpc>
              <a:spcBef>
                <a:spcPts val="0"/>
              </a:spcBef>
              <a:spcAft>
                <a:spcPts val="0"/>
              </a:spcAft>
              <a:buClr>
                <a:schemeClr val="dk1"/>
              </a:buClr>
              <a:buSzPts val="6600"/>
              <a:buFont typeface="Microsoft JhengHei"/>
              <a:buNone/>
            </a:pPr>
            <a:r>
              <a:rPr lang="zh-TW" altLang="en-US" sz="3600" b="1" dirty="0">
                <a:latin typeface="Microsoft JhengHei"/>
                <a:ea typeface="Microsoft JhengHei"/>
                <a:cs typeface="Microsoft JhengHei"/>
                <a:sym typeface="Microsoft JhengHei"/>
              </a:rPr>
              <a:t>臺灣文化協會</a:t>
            </a:r>
            <a:r>
              <a:rPr lang="en-US" altLang="zh-TW" sz="3600" b="1" dirty="0">
                <a:latin typeface="Microsoft JhengHei"/>
                <a:ea typeface="Microsoft JhengHei"/>
                <a:cs typeface="Microsoft JhengHei"/>
                <a:sym typeface="Microsoft JhengHei"/>
              </a:rPr>
              <a:t/>
            </a:r>
            <a:br>
              <a:rPr lang="en-US" altLang="zh-TW" sz="3600" b="1" dirty="0">
                <a:latin typeface="Microsoft JhengHei"/>
                <a:ea typeface="Microsoft JhengHei"/>
                <a:cs typeface="Microsoft JhengHei"/>
                <a:sym typeface="Microsoft JhengHei"/>
              </a:rPr>
            </a:br>
            <a:r>
              <a:rPr lang="zh-TW" altLang="en-US" sz="3600" b="1" dirty="0">
                <a:latin typeface="Microsoft JhengHei"/>
                <a:ea typeface="Microsoft JhengHei"/>
                <a:cs typeface="Microsoft JhengHei"/>
                <a:sym typeface="Microsoft JhengHei"/>
              </a:rPr>
              <a:t>與自己的紀念日</a:t>
            </a:r>
          </a:p>
        </p:txBody>
      </p:sp>
      <p:sp>
        <p:nvSpPr>
          <p:cNvPr id="94" name="Google Shape;94;p2">
            <a:extLst>
              <a:ext uri="{FF2B5EF4-FFF2-40B4-BE49-F238E27FC236}">
                <a16:creationId xmlns:a16="http://schemas.microsoft.com/office/drawing/2014/main" xmlns="" id="{B91BFEA3-2EE4-E665-D7E3-F9B025BD1C8B}"/>
              </a:ext>
            </a:extLst>
          </p:cNvPr>
          <p:cNvSpPr/>
          <p:nvPr/>
        </p:nvSpPr>
        <p:spPr>
          <a:xfrm>
            <a:off x="5799117" y="3372866"/>
            <a:ext cx="4953000" cy="1400343"/>
          </a:xfrm>
          <a:prstGeom prst="rect">
            <a:avLst/>
          </a:prstGeom>
          <a:noFill/>
          <a:ln>
            <a:noFill/>
          </a:ln>
        </p:spPr>
        <p:txBody>
          <a:bodyPr spcFirstLastPara="1" wrap="square" lIns="91425" tIns="45700" rIns="91425" bIns="45700" anchor="t" anchorCtr="0">
            <a:spAutoFit/>
          </a:bodyPr>
          <a:lstStyle/>
          <a:p>
            <a:pPr marL="0" marR="0" lvl="0" indent="0" algn="ctr" rtl="0">
              <a:lnSpc>
                <a:spcPts val="3380"/>
              </a:lnSpc>
              <a:spcBef>
                <a:spcPts val="0"/>
              </a:spcBef>
              <a:spcAft>
                <a:spcPts val="0"/>
              </a:spcAft>
              <a:buNone/>
            </a:pPr>
            <a:r>
              <a:rPr lang="zh-TW" altLang="en-US" sz="2000" u="none" strike="noStrike" cap="none" dirty="0">
                <a:solidFill>
                  <a:schemeClr val="tx1"/>
                </a:solidFill>
                <a:latin typeface="Microsoft JhengHei"/>
                <a:ea typeface="Microsoft JhengHei"/>
                <a:cs typeface="Microsoft JhengHei"/>
                <a:sym typeface="Microsoft JhengHei"/>
              </a:rPr>
              <a:t>讓我們一同探索臺灣文化協會的歷史和紀念日的意義。這段旅程將帶我們了解臺灣人如何透過紀念日塑造自己的身份認同。</a:t>
            </a:r>
          </a:p>
        </p:txBody>
      </p:sp>
    </p:spTree>
    <p:extLst>
      <p:ext uri="{BB962C8B-B14F-4D97-AF65-F5344CB8AC3E}">
        <p14:creationId xmlns:p14="http://schemas.microsoft.com/office/powerpoint/2010/main" val="4073287082"/>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6E159DD9-FCAC-B65A-50EF-CA685EE27F3B}"/>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FA519CC0-0818-AEF5-EDA7-525A35308226}"/>
              </a:ext>
            </a:extLst>
          </p:cNvPr>
          <p:cNvSpPr txBox="1"/>
          <p:nvPr/>
        </p:nvSpPr>
        <p:spPr>
          <a:xfrm>
            <a:off x="2396165" y="2486742"/>
            <a:ext cx="9004651" cy="3418095"/>
          </a:xfrm>
          <a:custGeom>
            <a:avLst/>
            <a:gdLst>
              <a:gd name="connsiteX0" fmla="*/ 0 w 9004651"/>
              <a:gd name="connsiteY0" fmla="*/ 0 h 3418095"/>
              <a:gd name="connsiteX1" fmla="*/ 472744 w 9004651"/>
              <a:gd name="connsiteY1" fmla="*/ 0 h 3418095"/>
              <a:gd name="connsiteX2" fmla="*/ 765395 w 9004651"/>
              <a:gd name="connsiteY2" fmla="*/ 0 h 3418095"/>
              <a:gd name="connsiteX3" fmla="*/ 1508279 w 9004651"/>
              <a:gd name="connsiteY3" fmla="*/ 0 h 3418095"/>
              <a:gd name="connsiteX4" fmla="*/ 1981023 w 9004651"/>
              <a:gd name="connsiteY4" fmla="*/ 0 h 3418095"/>
              <a:gd name="connsiteX5" fmla="*/ 2453767 w 9004651"/>
              <a:gd name="connsiteY5" fmla="*/ 0 h 3418095"/>
              <a:gd name="connsiteX6" fmla="*/ 3196651 w 9004651"/>
              <a:gd name="connsiteY6" fmla="*/ 0 h 3418095"/>
              <a:gd name="connsiteX7" fmla="*/ 3579349 w 9004651"/>
              <a:gd name="connsiteY7" fmla="*/ 0 h 3418095"/>
              <a:gd name="connsiteX8" fmla="*/ 4322232 w 9004651"/>
              <a:gd name="connsiteY8" fmla="*/ 0 h 3418095"/>
              <a:gd name="connsiteX9" fmla="*/ 5065116 w 9004651"/>
              <a:gd name="connsiteY9" fmla="*/ 0 h 3418095"/>
              <a:gd name="connsiteX10" fmla="*/ 5627907 w 9004651"/>
              <a:gd name="connsiteY10" fmla="*/ 0 h 3418095"/>
              <a:gd name="connsiteX11" fmla="*/ 6370791 w 9004651"/>
              <a:gd name="connsiteY11" fmla="*/ 0 h 3418095"/>
              <a:gd name="connsiteX12" fmla="*/ 6843535 w 9004651"/>
              <a:gd name="connsiteY12" fmla="*/ 0 h 3418095"/>
              <a:gd name="connsiteX13" fmla="*/ 7316279 w 9004651"/>
              <a:gd name="connsiteY13" fmla="*/ 0 h 3418095"/>
              <a:gd name="connsiteX14" fmla="*/ 7969116 w 9004651"/>
              <a:gd name="connsiteY14" fmla="*/ 0 h 3418095"/>
              <a:gd name="connsiteX15" fmla="*/ 8441860 w 9004651"/>
              <a:gd name="connsiteY15" fmla="*/ 0 h 3418095"/>
              <a:gd name="connsiteX16" fmla="*/ 9004651 w 9004651"/>
              <a:gd name="connsiteY16" fmla="*/ 0 h 3418095"/>
              <a:gd name="connsiteX17" fmla="*/ 9004651 w 9004651"/>
              <a:gd name="connsiteY17" fmla="*/ 638044 h 3418095"/>
              <a:gd name="connsiteX18" fmla="*/ 9004651 w 9004651"/>
              <a:gd name="connsiteY18" fmla="*/ 1241908 h 3418095"/>
              <a:gd name="connsiteX19" fmla="*/ 9004651 w 9004651"/>
              <a:gd name="connsiteY19" fmla="*/ 1845771 h 3418095"/>
              <a:gd name="connsiteX20" fmla="*/ 9004651 w 9004651"/>
              <a:gd name="connsiteY20" fmla="*/ 2312911 h 3418095"/>
              <a:gd name="connsiteX21" fmla="*/ 9004651 w 9004651"/>
              <a:gd name="connsiteY21" fmla="*/ 2814232 h 3418095"/>
              <a:gd name="connsiteX22" fmla="*/ 9004651 w 9004651"/>
              <a:gd name="connsiteY22" fmla="*/ 3418095 h 3418095"/>
              <a:gd name="connsiteX23" fmla="*/ 8531907 w 9004651"/>
              <a:gd name="connsiteY23" fmla="*/ 3418095 h 3418095"/>
              <a:gd name="connsiteX24" fmla="*/ 7969116 w 9004651"/>
              <a:gd name="connsiteY24" fmla="*/ 3418095 h 3418095"/>
              <a:gd name="connsiteX25" fmla="*/ 7676465 w 9004651"/>
              <a:gd name="connsiteY25" fmla="*/ 3418095 h 3418095"/>
              <a:gd name="connsiteX26" fmla="*/ 7383814 w 9004651"/>
              <a:gd name="connsiteY26" fmla="*/ 3418095 h 3418095"/>
              <a:gd name="connsiteX27" fmla="*/ 6821023 w 9004651"/>
              <a:gd name="connsiteY27" fmla="*/ 3418095 h 3418095"/>
              <a:gd name="connsiteX28" fmla="*/ 6438325 w 9004651"/>
              <a:gd name="connsiteY28" fmla="*/ 3418095 h 3418095"/>
              <a:gd name="connsiteX29" fmla="*/ 5785488 w 9004651"/>
              <a:gd name="connsiteY29" fmla="*/ 3418095 h 3418095"/>
              <a:gd name="connsiteX30" fmla="*/ 5402791 w 9004651"/>
              <a:gd name="connsiteY30" fmla="*/ 3418095 h 3418095"/>
              <a:gd name="connsiteX31" fmla="*/ 4749953 w 9004651"/>
              <a:gd name="connsiteY31" fmla="*/ 3418095 h 3418095"/>
              <a:gd name="connsiteX32" fmla="*/ 4457302 w 9004651"/>
              <a:gd name="connsiteY32" fmla="*/ 3418095 h 3418095"/>
              <a:gd name="connsiteX33" fmla="*/ 3804465 w 9004651"/>
              <a:gd name="connsiteY33" fmla="*/ 3418095 h 3418095"/>
              <a:gd name="connsiteX34" fmla="*/ 3421767 w 9004651"/>
              <a:gd name="connsiteY34" fmla="*/ 3418095 h 3418095"/>
              <a:gd name="connsiteX35" fmla="*/ 3129116 w 9004651"/>
              <a:gd name="connsiteY35" fmla="*/ 3418095 h 3418095"/>
              <a:gd name="connsiteX36" fmla="*/ 2746419 w 9004651"/>
              <a:gd name="connsiteY36" fmla="*/ 3418095 h 3418095"/>
              <a:gd name="connsiteX37" fmla="*/ 2093581 w 9004651"/>
              <a:gd name="connsiteY37" fmla="*/ 3418095 h 3418095"/>
              <a:gd name="connsiteX38" fmla="*/ 1710884 w 9004651"/>
              <a:gd name="connsiteY38" fmla="*/ 3418095 h 3418095"/>
              <a:gd name="connsiteX39" fmla="*/ 1418233 w 9004651"/>
              <a:gd name="connsiteY39" fmla="*/ 3418095 h 3418095"/>
              <a:gd name="connsiteX40" fmla="*/ 1035535 w 9004651"/>
              <a:gd name="connsiteY40" fmla="*/ 3418095 h 3418095"/>
              <a:gd name="connsiteX41" fmla="*/ 562791 w 9004651"/>
              <a:gd name="connsiteY41" fmla="*/ 3418095 h 3418095"/>
              <a:gd name="connsiteX42" fmla="*/ 0 w 9004651"/>
              <a:gd name="connsiteY42" fmla="*/ 3418095 h 3418095"/>
              <a:gd name="connsiteX43" fmla="*/ 0 w 9004651"/>
              <a:gd name="connsiteY43" fmla="*/ 2916774 h 3418095"/>
              <a:gd name="connsiteX44" fmla="*/ 0 w 9004651"/>
              <a:gd name="connsiteY44" fmla="*/ 2415454 h 3418095"/>
              <a:gd name="connsiteX45" fmla="*/ 0 w 9004651"/>
              <a:gd name="connsiteY45" fmla="*/ 1845771 h 3418095"/>
              <a:gd name="connsiteX46" fmla="*/ 0 w 9004651"/>
              <a:gd name="connsiteY46" fmla="*/ 1276089 h 3418095"/>
              <a:gd name="connsiteX47" fmla="*/ 0 w 9004651"/>
              <a:gd name="connsiteY47" fmla="*/ 706406 h 3418095"/>
              <a:gd name="connsiteX48" fmla="*/ 0 w 9004651"/>
              <a:gd name="connsiteY48" fmla="*/ 0 h 341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004651" h="3418095" extrusionOk="0">
                <a:moveTo>
                  <a:pt x="0" y="0"/>
                </a:moveTo>
                <a:cubicBezTo>
                  <a:pt x="215706" y="-6413"/>
                  <a:pt x="368262" y="30054"/>
                  <a:pt x="472744" y="0"/>
                </a:cubicBezTo>
                <a:cubicBezTo>
                  <a:pt x="577226" y="-30054"/>
                  <a:pt x="692903" y="5501"/>
                  <a:pt x="765395" y="0"/>
                </a:cubicBezTo>
                <a:cubicBezTo>
                  <a:pt x="837887" y="-5501"/>
                  <a:pt x="1207175" y="10256"/>
                  <a:pt x="1508279" y="0"/>
                </a:cubicBezTo>
                <a:cubicBezTo>
                  <a:pt x="1809383" y="-10256"/>
                  <a:pt x="1883100" y="24708"/>
                  <a:pt x="1981023" y="0"/>
                </a:cubicBezTo>
                <a:cubicBezTo>
                  <a:pt x="2078946" y="-24708"/>
                  <a:pt x="2318851" y="51949"/>
                  <a:pt x="2453767" y="0"/>
                </a:cubicBezTo>
                <a:cubicBezTo>
                  <a:pt x="2588683" y="-51949"/>
                  <a:pt x="2987896" y="87070"/>
                  <a:pt x="3196651" y="0"/>
                </a:cubicBezTo>
                <a:cubicBezTo>
                  <a:pt x="3405406" y="-87070"/>
                  <a:pt x="3424804" y="5595"/>
                  <a:pt x="3579349" y="0"/>
                </a:cubicBezTo>
                <a:cubicBezTo>
                  <a:pt x="3733894" y="-5595"/>
                  <a:pt x="4140709" y="15220"/>
                  <a:pt x="4322232" y="0"/>
                </a:cubicBezTo>
                <a:cubicBezTo>
                  <a:pt x="4503755" y="-15220"/>
                  <a:pt x="4882907" y="54164"/>
                  <a:pt x="5065116" y="0"/>
                </a:cubicBezTo>
                <a:cubicBezTo>
                  <a:pt x="5247325" y="-54164"/>
                  <a:pt x="5441410" y="22494"/>
                  <a:pt x="5627907" y="0"/>
                </a:cubicBezTo>
                <a:cubicBezTo>
                  <a:pt x="5814404" y="-22494"/>
                  <a:pt x="6057063" y="10160"/>
                  <a:pt x="6370791" y="0"/>
                </a:cubicBezTo>
                <a:cubicBezTo>
                  <a:pt x="6684519" y="-10160"/>
                  <a:pt x="6670011" y="18828"/>
                  <a:pt x="6843535" y="0"/>
                </a:cubicBezTo>
                <a:cubicBezTo>
                  <a:pt x="7017059" y="-18828"/>
                  <a:pt x="7207988" y="8888"/>
                  <a:pt x="7316279" y="0"/>
                </a:cubicBezTo>
                <a:cubicBezTo>
                  <a:pt x="7424570" y="-8888"/>
                  <a:pt x="7719218" y="51326"/>
                  <a:pt x="7969116" y="0"/>
                </a:cubicBezTo>
                <a:cubicBezTo>
                  <a:pt x="8219014" y="-51326"/>
                  <a:pt x="8233306" y="8470"/>
                  <a:pt x="8441860" y="0"/>
                </a:cubicBezTo>
                <a:cubicBezTo>
                  <a:pt x="8650414" y="-8470"/>
                  <a:pt x="8766376" y="28845"/>
                  <a:pt x="9004651" y="0"/>
                </a:cubicBezTo>
                <a:cubicBezTo>
                  <a:pt x="9074955" y="307664"/>
                  <a:pt x="8962206" y="477683"/>
                  <a:pt x="9004651" y="638044"/>
                </a:cubicBezTo>
                <a:cubicBezTo>
                  <a:pt x="9047096" y="798405"/>
                  <a:pt x="8935327" y="1053910"/>
                  <a:pt x="9004651" y="1241908"/>
                </a:cubicBezTo>
                <a:cubicBezTo>
                  <a:pt x="9073975" y="1429906"/>
                  <a:pt x="8984943" y="1589852"/>
                  <a:pt x="9004651" y="1845771"/>
                </a:cubicBezTo>
                <a:cubicBezTo>
                  <a:pt x="9024359" y="2101690"/>
                  <a:pt x="8995060" y="2155777"/>
                  <a:pt x="9004651" y="2312911"/>
                </a:cubicBezTo>
                <a:cubicBezTo>
                  <a:pt x="9014242" y="2470045"/>
                  <a:pt x="8955565" y="2700652"/>
                  <a:pt x="9004651" y="2814232"/>
                </a:cubicBezTo>
                <a:cubicBezTo>
                  <a:pt x="9053737" y="2927812"/>
                  <a:pt x="8965732" y="3251589"/>
                  <a:pt x="9004651" y="3418095"/>
                </a:cubicBezTo>
                <a:cubicBezTo>
                  <a:pt x="8883972" y="3454840"/>
                  <a:pt x="8663091" y="3390306"/>
                  <a:pt x="8531907" y="3418095"/>
                </a:cubicBezTo>
                <a:cubicBezTo>
                  <a:pt x="8400723" y="3445884"/>
                  <a:pt x="8183471" y="3364828"/>
                  <a:pt x="7969116" y="3418095"/>
                </a:cubicBezTo>
                <a:cubicBezTo>
                  <a:pt x="7754761" y="3471362"/>
                  <a:pt x="7808806" y="3415601"/>
                  <a:pt x="7676465" y="3418095"/>
                </a:cubicBezTo>
                <a:cubicBezTo>
                  <a:pt x="7544124" y="3420589"/>
                  <a:pt x="7529981" y="3394909"/>
                  <a:pt x="7383814" y="3418095"/>
                </a:cubicBezTo>
                <a:cubicBezTo>
                  <a:pt x="7237647" y="3441281"/>
                  <a:pt x="6947698" y="3411116"/>
                  <a:pt x="6821023" y="3418095"/>
                </a:cubicBezTo>
                <a:cubicBezTo>
                  <a:pt x="6694348" y="3425074"/>
                  <a:pt x="6568152" y="3391394"/>
                  <a:pt x="6438325" y="3418095"/>
                </a:cubicBezTo>
                <a:cubicBezTo>
                  <a:pt x="6308498" y="3444796"/>
                  <a:pt x="6046602" y="3353143"/>
                  <a:pt x="5785488" y="3418095"/>
                </a:cubicBezTo>
                <a:cubicBezTo>
                  <a:pt x="5524374" y="3483047"/>
                  <a:pt x="5559466" y="3388227"/>
                  <a:pt x="5402791" y="3418095"/>
                </a:cubicBezTo>
                <a:cubicBezTo>
                  <a:pt x="5246116" y="3447963"/>
                  <a:pt x="4937879" y="3356342"/>
                  <a:pt x="4749953" y="3418095"/>
                </a:cubicBezTo>
                <a:cubicBezTo>
                  <a:pt x="4562027" y="3479848"/>
                  <a:pt x="4544408" y="3393206"/>
                  <a:pt x="4457302" y="3418095"/>
                </a:cubicBezTo>
                <a:cubicBezTo>
                  <a:pt x="4370196" y="3442984"/>
                  <a:pt x="3977832" y="3353255"/>
                  <a:pt x="3804465" y="3418095"/>
                </a:cubicBezTo>
                <a:cubicBezTo>
                  <a:pt x="3631098" y="3482935"/>
                  <a:pt x="3605642" y="3394422"/>
                  <a:pt x="3421767" y="3418095"/>
                </a:cubicBezTo>
                <a:cubicBezTo>
                  <a:pt x="3237892" y="3441768"/>
                  <a:pt x="3239871" y="3412213"/>
                  <a:pt x="3129116" y="3418095"/>
                </a:cubicBezTo>
                <a:cubicBezTo>
                  <a:pt x="3018361" y="3423977"/>
                  <a:pt x="2899003" y="3403526"/>
                  <a:pt x="2746419" y="3418095"/>
                </a:cubicBezTo>
                <a:cubicBezTo>
                  <a:pt x="2593835" y="3432664"/>
                  <a:pt x="2373669" y="3376582"/>
                  <a:pt x="2093581" y="3418095"/>
                </a:cubicBezTo>
                <a:cubicBezTo>
                  <a:pt x="1813493" y="3459608"/>
                  <a:pt x="1791982" y="3376415"/>
                  <a:pt x="1710884" y="3418095"/>
                </a:cubicBezTo>
                <a:cubicBezTo>
                  <a:pt x="1629786" y="3459775"/>
                  <a:pt x="1552740" y="3397006"/>
                  <a:pt x="1418233" y="3418095"/>
                </a:cubicBezTo>
                <a:cubicBezTo>
                  <a:pt x="1283726" y="3439184"/>
                  <a:pt x="1226133" y="3374977"/>
                  <a:pt x="1035535" y="3418095"/>
                </a:cubicBezTo>
                <a:cubicBezTo>
                  <a:pt x="844937" y="3461213"/>
                  <a:pt x="696146" y="3373160"/>
                  <a:pt x="562791" y="3418095"/>
                </a:cubicBezTo>
                <a:cubicBezTo>
                  <a:pt x="429436" y="3463030"/>
                  <a:pt x="140201" y="3369142"/>
                  <a:pt x="0" y="3418095"/>
                </a:cubicBezTo>
                <a:cubicBezTo>
                  <a:pt x="-20176" y="3175451"/>
                  <a:pt x="54669" y="3109771"/>
                  <a:pt x="0" y="2916774"/>
                </a:cubicBezTo>
                <a:cubicBezTo>
                  <a:pt x="-54669" y="2723777"/>
                  <a:pt x="53459" y="2658093"/>
                  <a:pt x="0" y="2415454"/>
                </a:cubicBezTo>
                <a:cubicBezTo>
                  <a:pt x="-53459" y="2172815"/>
                  <a:pt x="33418" y="2044360"/>
                  <a:pt x="0" y="1845771"/>
                </a:cubicBezTo>
                <a:cubicBezTo>
                  <a:pt x="-33418" y="1647182"/>
                  <a:pt x="2575" y="1536798"/>
                  <a:pt x="0" y="1276089"/>
                </a:cubicBezTo>
                <a:cubicBezTo>
                  <a:pt x="-2575" y="1015380"/>
                  <a:pt x="10925" y="873834"/>
                  <a:pt x="0" y="706406"/>
                </a:cubicBezTo>
                <a:cubicBezTo>
                  <a:pt x="-10925" y="538978"/>
                  <a:pt x="8701" y="239879"/>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成立日期</a:t>
            </a:r>
            <a:endParaRPr lang="en-US" altLang="zh-TW" sz="2000" b="1"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臺灣文化協會成立於</a:t>
            </a:r>
            <a:r>
              <a:rPr lang="en-US" altLang="zh-TW" sz="2000" dirty="0">
                <a:solidFill>
                  <a:srgbClr val="333333"/>
                </a:solidFill>
                <a:latin typeface="Microsoft JhengHei"/>
                <a:ea typeface="Microsoft JhengHei"/>
                <a:cs typeface="Microsoft JhengHei"/>
                <a:sym typeface="Microsoft JhengHei"/>
              </a:rPr>
              <a:t>1921</a:t>
            </a:r>
            <a:r>
              <a:rPr lang="zh-TW" altLang="en-US" sz="2000" dirty="0">
                <a:solidFill>
                  <a:srgbClr val="333333"/>
                </a:solidFill>
                <a:latin typeface="Microsoft JhengHei"/>
                <a:ea typeface="Microsoft JhengHei"/>
                <a:cs typeface="Microsoft JhengHei"/>
                <a:sym typeface="Microsoft JhengHei"/>
              </a:rPr>
              <a:t>年</a:t>
            </a:r>
            <a:r>
              <a:rPr lang="en-US" altLang="zh-TW" sz="2000" dirty="0">
                <a:solidFill>
                  <a:srgbClr val="333333"/>
                </a:solidFill>
                <a:latin typeface="Microsoft JhengHei"/>
                <a:ea typeface="Microsoft JhengHei"/>
                <a:cs typeface="Microsoft JhengHei"/>
                <a:sym typeface="Microsoft JhengHei"/>
              </a:rPr>
              <a:t>10</a:t>
            </a:r>
            <a:r>
              <a:rPr lang="zh-TW" altLang="en-US" sz="2000" dirty="0">
                <a:solidFill>
                  <a:srgbClr val="333333"/>
                </a:solidFill>
                <a:latin typeface="Microsoft JhengHei"/>
                <a:ea typeface="Microsoft JhengHei"/>
                <a:cs typeface="Microsoft JhengHei"/>
                <a:sym typeface="Microsoft JhengHei"/>
              </a:rPr>
              <a:t>月</a:t>
            </a:r>
            <a:r>
              <a:rPr lang="en-US" altLang="zh-TW" sz="2000" dirty="0">
                <a:solidFill>
                  <a:srgbClr val="333333"/>
                </a:solidFill>
                <a:latin typeface="Microsoft JhengHei"/>
                <a:ea typeface="Microsoft JhengHei"/>
                <a:cs typeface="Microsoft JhengHei"/>
                <a:sym typeface="Microsoft JhengHei"/>
              </a:rPr>
              <a:t>17</a:t>
            </a:r>
            <a:r>
              <a:rPr lang="zh-TW" altLang="en-US" sz="2000" dirty="0">
                <a:solidFill>
                  <a:srgbClr val="333333"/>
                </a:solidFill>
                <a:latin typeface="Microsoft JhengHei"/>
                <a:ea typeface="Microsoft JhengHei"/>
                <a:cs typeface="Microsoft JhengHei"/>
                <a:sym typeface="Microsoft JhengHei"/>
              </a:rPr>
              <a:t>日。這一天標誌著臺灣文化運動的開端。</a:t>
            </a: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紀念日設立</a:t>
            </a: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後來，這一天被國家訂定為臺灣文化日。它象徵著臺灣文化意識的覺醒。</a:t>
            </a: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endParaRPr lang="zh-TW" altLang="en-US"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歷史意義</a:t>
            </a: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設立這個紀念日，彰顯了臺灣人追求文化自主和民族意識的努力。</a:t>
            </a:r>
          </a:p>
        </p:txBody>
      </p:sp>
      <p:pic>
        <p:nvPicPr>
          <p:cNvPr id="12" name="圖片 11" descr="一張含有 螢幕擷取畫面, 設計 的圖片&#10;&#10;AI 產生的內容可能不正確。">
            <a:extLst>
              <a:ext uri="{FF2B5EF4-FFF2-40B4-BE49-F238E27FC236}">
                <a16:creationId xmlns:a16="http://schemas.microsoft.com/office/drawing/2014/main" xmlns="" id="{41553D36-325F-3F7C-809A-64F8EEEFA72D}"/>
              </a:ext>
            </a:extLst>
          </p:cNvPr>
          <p:cNvPicPr>
            <a:picLocks noChangeAspect="1"/>
          </p:cNvPicPr>
          <p:nvPr/>
        </p:nvPicPr>
        <p:blipFill>
          <a:blip r:embed="rId3"/>
          <a:stretch>
            <a:fillRect/>
          </a:stretch>
        </p:blipFill>
        <p:spPr>
          <a:xfrm rot="1302110">
            <a:off x="10220485" y="4962819"/>
            <a:ext cx="1717116" cy="1419249"/>
          </a:xfrm>
          <a:prstGeom prst="rect">
            <a:avLst/>
          </a:prstGeom>
        </p:spPr>
      </p:pic>
      <p:sp>
        <p:nvSpPr>
          <p:cNvPr id="2" name="Google Shape;102;p3">
            <a:extLst>
              <a:ext uri="{FF2B5EF4-FFF2-40B4-BE49-F238E27FC236}">
                <a16:creationId xmlns:a16="http://schemas.microsoft.com/office/drawing/2014/main" xmlns="" id="{A964CD5E-FFC5-A45D-7C46-B59AD8EAF2DF}"/>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臺灣文化協會的誕生</a:t>
            </a:r>
          </a:p>
        </p:txBody>
      </p:sp>
      <p:pic>
        <p:nvPicPr>
          <p:cNvPr id="8" name="圖片 7" descr="一張含有 圖形, 符號, 設計 的圖片&#10;&#10;AI 產生的內容可能不正確。">
            <a:extLst>
              <a:ext uri="{FF2B5EF4-FFF2-40B4-BE49-F238E27FC236}">
                <a16:creationId xmlns:a16="http://schemas.microsoft.com/office/drawing/2014/main" xmlns="" id="{A4F00860-307C-BA2B-D661-2A139D0901E3}"/>
              </a:ext>
            </a:extLst>
          </p:cNvPr>
          <p:cNvPicPr>
            <a:picLocks noChangeAspect="1"/>
          </p:cNvPicPr>
          <p:nvPr/>
        </p:nvPicPr>
        <p:blipFill>
          <a:blip r:embed="rId4"/>
          <a:stretch>
            <a:fillRect/>
          </a:stretch>
        </p:blipFill>
        <p:spPr>
          <a:xfrm>
            <a:off x="1494570" y="2493627"/>
            <a:ext cx="1141706" cy="935373"/>
          </a:xfrm>
          <a:prstGeom prst="rect">
            <a:avLst/>
          </a:prstGeom>
        </p:spPr>
      </p:pic>
      <p:pic>
        <p:nvPicPr>
          <p:cNvPr id="9" name="圖片 8" descr="一張含有 圖形, 設計 的圖片&#10;&#10;AI 產生的內容可能不正確。">
            <a:extLst>
              <a:ext uri="{FF2B5EF4-FFF2-40B4-BE49-F238E27FC236}">
                <a16:creationId xmlns:a16="http://schemas.microsoft.com/office/drawing/2014/main" xmlns="" id="{E7CCB0DF-E68F-ADC4-DF37-6254B0D08E6B}"/>
              </a:ext>
            </a:extLst>
          </p:cNvPr>
          <p:cNvPicPr>
            <a:picLocks noChangeAspect="1"/>
          </p:cNvPicPr>
          <p:nvPr/>
        </p:nvPicPr>
        <p:blipFill>
          <a:blip r:embed="rId5"/>
          <a:stretch>
            <a:fillRect/>
          </a:stretch>
        </p:blipFill>
        <p:spPr>
          <a:xfrm>
            <a:off x="1494570" y="3671215"/>
            <a:ext cx="1141706" cy="935373"/>
          </a:xfrm>
          <a:prstGeom prst="rect">
            <a:avLst/>
          </a:prstGeom>
        </p:spPr>
      </p:pic>
      <p:pic>
        <p:nvPicPr>
          <p:cNvPr id="11" name="圖片 10" descr="一張含有 圖形, 設計 的圖片&#10;&#10;AI 產生的內容可能不正確。">
            <a:extLst>
              <a:ext uri="{FF2B5EF4-FFF2-40B4-BE49-F238E27FC236}">
                <a16:creationId xmlns:a16="http://schemas.microsoft.com/office/drawing/2014/main" xmlns="" id="{949C2242-C337-0C21-5B22-74F8EA54D67D}"/>
              </a:ext>
            </a:extLst>
          </p:cNvPr>
          <p:cNvPicPr>
            <a:picLocks noChangeAspect="1"/>
          </p:cNvPicPr>
          <p:nvPr/>
        </p:nvPicPr>
        <p:blipFill>
          <a:blip r:embed="rId6"/>
          <a:stretch>
            <a:fillRect/>
          </a:stretch>
        </p:blipFill>
        <p:spPr>
          <a:xfrm>
            <a:off x="1494570" y="4788026"/>
            <a:ext cx="1141706" cy="935373"/>
          </a:xfrm>
          <a:prstGeom prst="rect">
            <a:avLst/>
          </a:prstGeom>
        </p:spPr>
      </p:pic>
    </p:spTree>
    <p:extLst>
      <p:ext uri="{BB962C8B-B14F-4D97-AF65-F5344CB8AC3E}">
        <p14:creationId xmlns:p14="http://schemas.microsoft.com/office/powerpoint/2010/main" val="2760301167"/>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AD62935B-D535-F0B9-7420-D29FEABD7206}"/>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D3528C88-501C-1757-1CF0-66B3B1E16354}"/>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文協推廣的紀念日</a:t>
            </a:r>
          </a:p>
        </p:txBody>
      </p:sp>
      <p:graphicFrame>
        <p:nvGraphicFramePr>
          <p:cNvPr id="4" name="表格 3">
            <a:extLst>
              <a:ext uri="{FF2B5EF4-FFF2-40B4-BE49-F238E27FC236}">
                <a16:creationId xmlns:a16="http://schemas.microsoft.com/office/drawing/2014/main" xmlns="" id="{C5FA2F5B-7B1A-44A7-D846-9895CD2C0CAA}"/>
              </a:ext>
            </a:extLst>
          </p:cNvPr>
          <p:cNvGraphicFramePr>
            <a:graphicFrameLocks noGrp="1"/>
          </p:cNvGraphicFramePr>
          <p:nvPr>
            <p:extLst>
              <p:ext uri="{D42A27DB-BD31-4B8C-83A1-F6EECF244321}">
                <p14:modId xmlns:p14="http://schemas.microsoft.com/office/powerpoint/2010/main" val="1500123635"/>
              </p:ext>
            </p:extLst>
          </p:nvPr>
        </p:nvGraphicFramePr>
        <p:xfrm>
          <a:off x="1303505" y="2198452"/>
          <a:ext cx="9591474" cy="4085616"/>
        </p:xfrm>
        <a:graphic>
          <a:graphicData uri="http://schemas.openxmlformats.org/drawingml/2006/table">
            <a:tbl>
              <a:tblPr firstRow="1" bandRow="1">
                <a:tableStyleId>{21E4AEA4-8DFA-4A89-87EB-49C32662AFE0}</a:tableStyleId>
              </a:tblPr>
              <a:tblGrid>
                <a:gridCol w="2081721">
                  <a:extLst>
                    <a:ext uri="{9D8B030D-6E8A-4147-A177-3AD203B41FA5}">
                      <a16:colId xmlns:a16="http://schemas.microsoft.com/office/drawing/2014/main" xmlns="" val="2192655314"/>
                    </a:ext>
                  </a:extLst>
                </a:gridCol>
                <a:gridCol w="2587557">
                  <a:extLst>
                    <a:ext uri="{9D8B030D-6E8A-4147-A177-3AD203B41FA5}">
                      <a16:colId xmlns:a16="http://schemas.microsoft.com/office/drawing/2014/main" xmlns="" val="4110340437"/>
                    </a:ext>
                  </a:extLst>
                </a:gridCol>
                <a:gridCol w="4922196">
                  <a:extLst>
                    <a:ext uri="{9D8B030D-6E8A-4147-A177-3AD203B41FA5}">
                      <a16:colId xmlns:a16="http://schemas.microsoft.com/office/drawing/2014/main" xmlns="" val="2639452048"/>
                    </a:ext>
                  </a:extLst>
                </a:gridCol>
              </a:tblGrid>
              <a:tr h="518662">
                <a:tc>
                  <a:txBody>
                    <a:bodyPr/>
                    <a:lstStyle/>
                    <a:p>
                      <a:r>
                        <a:rPr lang="zh-TW" altLang="en-US" sz="2000" dirty="0">
                          <a:latin typeface="Microsoft JhengHei" panose="020B0604030504040204" pitchFamily="34" charset="-120"/>
                          <a:ea typeface="Microsoft JhengHei" panose="020B0604030504040204" pitchFamily="34" charset="-120"/>
                        </a:rPr>
                        <a:t>日期</a:t>
                      </a:r>
                    </a:p>
                  </a:txBody>
                  <a:tcPr anchor="ctr">
                    <a:solidFill>
                      <a:srgbClr val="BE8661"/>
                    </a:solidFill>
                  </a:tcPr>
                </a:tc>
                <a:tc>
                  <a:txBody>
                    <a:bodyPr/>
                    <a:lstStyle/>
                    <a:p>
                      <a:r>
                        <a:rPr lang="zh-TW" altLang="en-US" sz="2000" dirty="0">
                          <a:latin typeface="Microsoft JhengHei" panose="020B0604030504040204" pitchFamily="34" charset="-120"/>
                          <a:ea typeface="Microsoft JhengHei" panose="020B0604030504040204" pitchFamily="34" charset="-120"/>
                        </a:rPr>
                        <a:t>紀念日名稱</a:t>
                      </a:r>
                    </a:p>
                  </a:txBody>
                  <a:tcPr anchor="ctr">
                    <a:solidFill>
                      <a:srgbClr val="BE8661"/>
                    </a:solidFill>
                  </a:tcPr>
                </a:tc>
                <a:tc>
                  <a:txBody>
                    <a:bodyPr/>
                    <a:lstStyle/>
                    <a:p>
                      <a:r>
                        <a:rPr lang="zh-TW" altLang="en-US" sz="2000" dirty="0">
                          <a:latin typeface="Microsoft JhengHei" panose="020B0604030504040204" pitchFamily="34" charset="-120"/>
                          <a:ea typeface="Microsoft JhengHei" panose="020B0604030504040204" pitchFamily="34" charset="-120"/>
                        </a:rPr>
                        <a:t>歷史意義</a:t>
                      </a:r>
                    </a:p>
                  </a:txBody>
                  <a:tcPr anchor="ctr">
                    <a:solidFill>
                      <a:srgbClr val="BE8661"/>
                    </a:solidFill>
                  </a:tcPr>
                </a:tc>
                <a:extLst>
                  <a:ext uri="{0D108BD9-81ED-4DB2-BD59-A6C34878D82A}">
                    <a16:rowId xmlns:a16="http://schemas.microsoft.com/office/drawing/2014/main" xmlns="" val="4149971148"/>
                  </a:ext>
                </a:extLst>
              </a:tr>
              <a:tr h="509660">
                <a:tc>
                  <a:txBody>
                    <a:bodyPr/>
                    <a:lstStyle/>
                    <a:p>
                      <a:r>
                        <a:rPr lang="en-US" altLang="zh-TW" sz="2000" dirty="0">
                          <a:latin typeface="Microsoft JhengHei" panose="020B0604030504040204" pitchFamily="34" charset="-120"/>
                          <a:ea typeface="Microsoft JhengHei" panose="020B0604030504040204" pitchFamily="34" charset="-120"/>
                        </a:rPr>
                        <a:t>3</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8</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國際婦女節</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提升女權意識，討論婚姻問題</a:t>
                      </a:r>
                    </a:p>
                  </a:txBody>
                  <a:tcPr anchor="ctr">
                    <a:solidFill>
                      <a:schemeClr val="bg1">
                        <a:lumMod val="95000"/>
                      </a:schemeClr>
                    </a:solidFill>
                  </a:tcPr>
                </a:tc>
                <a:extLst>
                  <a:ext uri="{0D108BD9-81ED-4DB2-BD59-A6C34878D82A}">
                    <a16:rowId xmlns:a16="http://schemas.microsoft.com/office/drawing/2014/main" xmlns="" val="3318748793"/>
                  </a:ext>
                </a:extLst>
              </a:tr>
              <a:tr h="727959">
                <a:tc>
                  <a:txBody>
                    <a:bodyPr/>
                    <a:lstStyle/>
                    <a:p>
                      <a:r>
                        <a:rPr lang="en-US" altLang="zh-TW" sz="2000" dirty="0">
                          <a:latin typeface="Microsoft JhengHei" panose="020B0604030504040204" pitchFamily="34" charset="-120"/>
                          <a:ea typeface="Microsoft JhengHei" panose="020B0604030504040204" pitchFamily="34" charset="-120"/>
                        </a:rPr>
                        <a:t>5</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1</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solidFill>
                  </a:tcPr>
                </a:tc>
                <a:tc>
                  <a:txBody>
                    <a:bodyPr/>
                    <a:lstStyle/>
                    <a:p>
                      <a:r>
                        <a:rPr lang="zh-TW" altLang="en-US" sz="2000" dirty="0">
                          <a:latin typeface="Microsoft JhengHei" panose="020B0604030504040204" pitchFamily="34" charset="-120"/>
                          <a:ea typeface="Microsoft JhengHei" panose="020B0604030504040204" pitchFamily="34" charset="-120"/>
                        </a:rPr>
                        <a:t>勞動節</a:t>
                      </a:r>
                    </a:p>
                  </a:txBody>
                  <a:tcPr anchor="ctr">
                    <a:solidFill>
                      <a:schemeClr val="bg1"/>
                    </a:solidFill>
                  </a:tcPr>
                </a:tc>
                <a:tc>
                  <a:txBody>
                    <a:bodyPr/>
                    <a:lstStyle/>
                    <a:p>
                      <a:r>
                        <a:rPr lang="zh-TW" altLang="en-US" sz="2000" dirty="0">
                          <a:latin typeface="Microsoft JhengHei" panose="020B0604030504040204" pitchFamily="34" charset="-120"/>
                          <a:ea typeface="Microsoft JhengHei" panose="020B0604030504040204" pitchFamily="34" charset="-120"/>
                        </a:rPr>
                        <a:t>文協左傾後，成為最重要的紀念日，爭取社會底層的支持</a:t>
                      </a:r>
                    </a:p>
                  </a:txBody>
                  <a:tcPr anchor="ctr">
                    <a:solidFill>
                      <a:schemeClr val="bg1"/>
                    </a:solidFill>
                  </a:tcPr>
                </a:tc>
                <a:extLst>
                  <a:ext uri="{0D108BD9-81ED-4DB2-BD59-A6C34878D82A}">
                    <a16:rowId xmlns:a16="http://schemas.microsoft.com/office/drawing/2014/main" xmlns="" val="2817774216"/>
                  </a:ext>
                </a:extLst>
              </a:tr>
              <a:tr h="556913">
                <a:tc>
                  <a:txBody>
                    <a:bodyPr/>
                    <a:lstStyle/>
                    <a:p>
                      <a:r>
                        <a:rPr lang="en-US" altLang="zh-TW" sz="2000" dirty="0">
                          <a:latin typeface="Microsoft JhengHei" panose="020B0604030504040204" pitchFamily="34" charset="-120"/>
                          <a:ea typeface="Microsoft JhengHei" panose="020B0604030504040204" pitchFamily="34" charset="-120"/>
                        </a:rPr>
                        <a:t>6</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17</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始政「恥」紀念日</a:t>
                      </a:r>
                    </a:p>
                  </a:txBody>
                  <a:tcPr anchor="ctr">
                    <a:solidFill>
                      <a:schemeClr val="bg1">
                        <a:lumMod val="95000"/>
                      </a:schemeClr>
                    </a:solidFill>
                  </a:tcPr>
                </a:tc>
                <a:tc>
                  <a:txBody>
                    <a:bodyPr/>
                    <a:lstStyle/>
                    <a:p>
                      <a:r>
                        <a:rPr lang="zh-TW" altLang="en-US" sz="2000" b="0" i="0" kern="1200" dirty="0">
                          <a:solidFill>
                            <a:schemeClr val="dk1"/>
                          </a:solidFill>
                          <a:effectLst/>
                          <a:latin typeface="Microsoft JhengHei" panose="020B0604030504040204" pitchFamily="34" charset="-120"/>
                          <a:ea typeface="Microsoft JhengHei" panose="020B0604030504040204" pitchFamily="34" charset="-120"/>
                          <a:cs typeface="+mn-cs"/>
                        </a:rPr>
                        <a:t>對總督府殖民體制的正面迎擊</a:t>
                      </a:r>
                      <a:endParaRPr lang="zh-TW" altLang="en-US" sz="2000" dirty="0">
                        <a:latin typeface="Microsoft JhengHei" panose="020B0604030504040204" pitchFamily="34" charset="-120"/>
                        <a:ea typeface="Microsoft JhengHei" panose="020B0604030504040204" pitchFamily="34" charset="-120"/>
                      </a:endParaRPr>
                    </a:p>
                  </a:txBody>
                  <a:tcPr anchor="ctr">
                    <a:solidFill>
                      <a:schemeClr val="bg1">
                        <a:lumMod val="95000"/>
                      </a:schemeClr>
                    </a:solidFill>
                  </a:tcPr>
                </a:tc>
                <a:extLst>
                  <a:ext uri="{0D108BD9-81ED-4DB2-BD59-A6C34878D82A}">
                    <a16:rowId xmlns:a16="http://schemas.microsoft.com/office/drawing/2014/main" xmlns="" val="3652901487"/>
                  </a:ext>
                </a:extLst>
              </a:tr>
              <a:tr h="1044463">
                <a:tc>
                  <a:txBody>
                    <a:bodyPr/>
                    <a:lstStyle/>
                    <a:p>
                      <a:r>
                        <a:rPr lang="en-US" altLang="zh-TW" sz="2000" dirty="0">
                          <a:latin typeface="Microsoft JhengHei" panose="020B0604030504040204" pitchFamily="34" charset="-120"/>
                          <a:ea typeface="Microsoft JhengHei" panose="020B0604030504040204" pitchFamily="34" charset="-120"/>
                        </a:rPr>
                        <a:t>9</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1</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solidFill>
                  </a:tcPr>
                </a:tc>
                <a:tc>
                  <a:txBody>
                    <a:bodyPr/>
                    <a:lstStyle/>
                    <a:p>
                      <a:r>
                        <a:rPr lang="zh-TW" altLang="en-US" sz="2000" dirty="0">
                          <a:latin typeface="Microsoft JhengHei" panose="020B0604030504040204" pitchFamily="34" charset="-120"/>
                          <a:ea typeface="Microsoft JhengHei" panose="020B0604030504040204" pitchFamily="34" charset="-120"/>
                        </a:rPr>
                        <a:t>國際青年節</a:t>
                      </a:r>
                    </a:p>
                  </a:txBody>
                  <a:tcPr anchor="ctr">
                    <a:solidFill>
                      <a:schemeClr val="bg1"/>
                    </a:solidFill>
                  </a:tcPr>
                </a:tc>
                <a:tc>
                  <a:txBody>
                    <a:bodyPr/>
                    <a:lstStyle/>
                    <a:p>
                      <a:r>
                        <a:rPr lang="zh-TW" altLang="en-US" sz="2000" dirty="0">
                          <a:latin typeface="Microsoft JhengHei" panose="020B0604030504040204" pitchFamily="34" charset="-120"/>
                          <a:ea typeface="Microsoft JhengHei" panose="020B0604030504040204" pitchFamily="34" charset="-120"/>
                        </a:rPr>
                        <a:t>鼓勵青年參與社會運動，提升青年在社會改革與文化啟蒙中的角色。</a:t>
                      </a:r>
                    </a:p>
                  </a:txBody>
                  <a:tcPr anchor="ctr">
                    <a:solidFill>
                      <a:schemeClr val="bg1"/>
                    </a:solidFill>
                  </a:tcPr>
                </a:tc>
                <a:extLst>
                  <a:ext uri="{0D108BD9-81ED-4DB2-BD59-A6C34878D82A}">
                    <a16:rowId xmlns:a16="http://schemas.microsoft.com/office/drawing/2014/main" xmlns="" val="2282910568"/>
                  </a:ext>
                </a:extLst>
              </a:tr>
              <a:tr h="727959">
                <a:tc>
                  <a:txBody>
                    <a:bodyPr/>
                    <a:lstStyle/>
                    <a:p>
                      <a:r>
                        <a:rPr lang="en-US" altLang="zh-TW" sz="2000" dirty="0">
                          <a:latin typeface="Microsoft JhengHei" panose="020B0604030504040204" pitchFamily="34" charset="-120"/>
                          <a:ea typeface="Microsoft JhengHei" panose="020B0604030504040204" pitchFamily="34" charset="-120"/>
                        </a:rPr>
                        <a:t>12</a:t>
                      </a:r>
                      <a:r>
                        <a:rPr lang="zh-TW" altLang="en-US" sz="2000" dirty="0">
                          <a:latin typeface="Microsoft JhengHei" panose="020B0604030504040204" pitchFamily="34" charset="-120"/>
                          <a:ea typeface="Microsoft JhengHei" panose="020B0604030504040204" pitchFamily="34" charset="-120"/>
                        </a:rPr>
                        <a:t>月</a:t>
                      </a:r>
                      <a:r>
                        <a:rPr lang="en-US" altLang="zh-TW" sz="2000" dirty="0">
                          <a:latin typeface="Microsoft JhengHei" panose="020B0604030504040204" pitchFamily="34" charset="-120"/>
                          <a:ea typeface="Microsoft JhengHei" panose="020B0604030504040204" pitchFamily="34" charset="-120"/>
                        </a:rPr>
                        <a:t>16</a:t>
                      </a:r>
                      <a:r>
                        <a:rPr lang="zh-TW" altLang="en-US" sz="2000" dirty="0">
                          <a:latin typeface="Microsoft JhengHei" panose="020B0604030504040204" pitchFamily="34" charset="-120"/>
                          <a:ea typeface="Microsoft JhengHei" panose="020B0604030504040204" pitchFamily="34" charset="-120"/>
                        </a:rPr>
                        <a:t>日</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治警事件紀念日</a:t>
                      </a:r>
                    </a:p>
                  </a:txBody>
                  <a:tcPr anchor="ctr">
                    <a:solidFill>
                      <a:schemeClr val="bg1">
                        <a:lumMod val="95000"/>
                      </a:schemeClr>
                    </a:solidFill>
                  </a:tcPr>
                </a:tc>
                <a:tc>
                  <a:txBody>
                    <a:bodyPr/>
                    <a:lstStyle/>
                    <a:p>
                      <a:r>
                        <a:rPr lang="zh-TW" altLang="en-US" sz="2000" dirty="0">
                          <a:latin typeface="Microsoft JhengHei" panose="020B0604030504040204" pitchFamily="34" charset="-120"/>
                          <a:ea typeface="Microsoft JhengHei" panose="020B0604030504040204" pitchFamily="34" charset="-120"/>
                        </a:rPr>
                        <a:t>宣揚民眾運動的合理性與合法化</a:t>
                      </a:r>
                    </a:p>
                  </a:txBody>
                  <a:tcPr anchor="ctr">
                    <a:solidFill>
                      <a:schemeClr val="bg1">
                        <a:lumMod val="95000"/>
                      </a:schemeClr>
                    </a:solidFill>
                  </a:tcPr>
                </a:tc>
                <a:extLst>
                  <a:ext uri="{0D108BD9-81ED-4DB2-BD59-A6C34878D82A}">
                    <a16:rowId xmlns:a16="http://schemas.microsoft.com/office/drawing/2014/main" xmlns="" val="1238838913"/>
                  </a:ext>
                </a:extLst>
              </a:tr>
            </a:tbl>
          </a:graphicData>
        </a:graphic>
      </p:graphicFrame>
    </p:spTree>
    <p:extLst>
      <p:ext uri="{BB962C8B-B14F-4D97-AF65-F5344CB8AC3E}">
        <p14:creationId xmlns:p14="http://schemas.microsoft.com/office/powerpoint/2010/main" val="1644776330"/>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5AE9ABCF-BBA4-0C1F-7A25-CDD268FFD1C8}"/>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C471E3FD-3391-4BA1-8E42-BBA3D0F9EC17}"/>
              </a:ext>
            </a:extLst>
          </p:cNvPr>
          <p:cNvSpPr txBox="1"/>
          <p:nvPr/>
        </p:nvSpPr>
        <p:spPr>
          <a:xfrm>
            <a:off x="2396165" y="2381438"/>
            <a:ext cx="9004651" cy="3418095"/>
          </a:xfrm>
          <a:custGeom>
            <a:avLst/>
            <a:gdLst>
              <a:gd name="connsiteX0" fmla="*/ 0 w 9004651"/>
              <a:gd name="connsiteY0" fmla="*/ 0 h 3418095"/>
              <a:gd name="connsiteX1" fmla="*/ 472744 w 9004651"/>
              <a:gd name="connsiteY1" fmla="*/ 0 h 3418095"/>
              <a:gd name="connsiteX2" fmla="*/ 765395 w 9004651"/>
              <a:gd name="connsiteY2" fmla="*/ 0 h 3418095"/>
              <a:gd name="connsiteX3" fmla="*/ 1508279 w 9004651"/>
              <a:gd name="connsiteY3" fmla="*/ 0 h 3418095"/>
              <a:gd name="connsiteX4" fmla="*/ 1981023 w 9004651"/>
              <a:gd name="connsiteY4" fmla="*/ 0 h 3418095"/>
              <a:gd name="connsiteX5" fmla="*/ 2453767 w 9004651"/>
              <a:gd name="connsiteY5" fmla="*/ 0 h 3418095"/>
              <a:gd name="connsiteX6" fmla="*/ 3196651 w 9004651"/>
              <a:gd name="connsiteY6" fmla="*/ 0 h 3418095"/>
              <a:gd name="connsiteX7" fmla="*/ 3579349 w 9004651"/>
              <a:gd name="connsiteY7" fmla="*/ 0 h 3418095"/>
              <a:gd name="connsiteX8" fmla="*/ 4322232 w 9004651"/>
              <a:gd name="connsiteY8" fmla="*/ 0 h 3418095"/>
              <a:gd name="connsiteX9" fmla="*/ 5065116 w 9004651"/>
              <a:gd name="connsiteY9" fmla="*/ 0 h 3418095"/>
              <a:gd name="connsiteX10" fmla="*/ 5627907 w 9004651"/>
              <a:gd name="connsiteY10" fmla="*/ 0 h 3418095"/>
              <a:gd name="connsiteX11" fmla="*/ 6370791 w 9004651"/>
              <a:gd name="connsiteY11" fmla="*/ 0 h 3418095"/>
              <a:gd name="connsiteX12" fmla="*/ 6843535 w 9004651"/>
              <a:gd name="connsiteY12" fmla="*/ 0 h 3418095"/>
              <a:gd name="connsiteX13" fmla="*/ 7316279 w 9004651"/>
              <a:gd name="connsiteY13" fmla="*/ 0 h 3418095"/>
              <a:gd name="connsiteX14" fmla="*/ 7969116 w 9004651"/>
              <a:gd name="connsiteY14" fmla="*/ 0 h 3418095"/>
              <a:gd name="connsiteX15" fmla="*/ 8441860 w 9004651"/>
              <a:gd name="connsiteY15" fmla="*/ 0 h 3418095"/>
              <a:gd name="connsiteX16" fmla="*/ 9004651 w 9004651"/>
              <a:gd name="connsiteY16" fmla="*/ 0 h 3418095"/>
              <a:gd name="connsiteX17" fmla="*/ 9004651 w 9004651"/>
              <a:gd name="connsiteY17" fmla="*/ 638044 h 3418095"/>
              <a:gd name="connsiteX18" fmla="*/ 9004651 w 9004651"/>
              <a:gd name="connsiteY18" fmla="*/ 1241908 h 3418095"/>
              <a:gd name="connsiteX19" fmla="*/ 9004651 w 9004651"/>
              <a:gd name="connsiteY19" fmla="*/ 1845771 h 3418095"/>
              <a:gd name="connsiteX20" fmla="*/ 9004651 w 9004651"/>
              <a:gd name="connsiteY20" fmla="*/ 2312911 h 3418095"/>
              <a:gd name="connsiteX21" fmla="*/ 9004651 w 9004651"/>
              <a:gd name="connsiteY21" fmla="*/ 2814232 h 3418095"/>
              <a:gd name="connsiteX22" fmla="*/ 9004651 w 9004651"/>
              <a:gd name="connsiteY22" fmla="*/ 3418095 h 3418095"/>
              <a:gd name="connsiteX23" fmla="*/ 8531907 w 9004651"/>
              <a:gd name="connsiteY23" fmla="*/ 3418095 h 3418095"/>
              <a:gd name="connsiteX24" fmla="*/ 7969116 w 9004651"/>
              <a:gd name="connsiteY24" fmla="*/ 3418095 h 3418095"/>
              <a:gd name="connsiteX25" fmla="*/ 7676465 w 9004651"/>
              <a:gd name="connsiteY25" fmla="*/ 3418095 h 3418095"/>
              <a:gd name="connsiteX26" fmla="*/ 7383814 w 9004651"/>
              <a:gd name="connsiteY26" fmla="*/ 3418095 h 3418095"/>
              <a:gd name="connsiteX27" fmla="*/ 6821023 w 9004651"/>
              <a:gd name="connsiteY27" fmla="*/ 3418095 h 3418095"/>
              <a:gd name="connsiteX28" fmla="*/ 6438325 w 9004651"/>
              <a:gd name="connsiteY28" fmla="*/ 3418095 h 3418095"/>
              <a:gd name="connsiteX29" fmla="*/ 5785488 w 9004651"/>
              <a:gd name="connsiteY29" fmla="*/ 3418095 h 3418095"/>
              <a:gd name="connsiteX30" fmla="*/ 5402791 w 9004651"/>
              <a:gd name="connsiteY30" fmla="*/ 3418095 h 3418095"/>
              <a:gd name="connsiteX31" fmla="*/ 4749953 w 9004651"/>
              <a:gd name="connsiteY31" fmla="*/ 3418095 h 3418095"/>
              <a:gd name="connsiteX32" fmla="*/ 4457302 w 9004651"/>
              <a:gd name="connsiteY32" fmla="*/ 3418095 h 3418095"/>
              <a:gd name="connsiteX33" fmla="*/ 3804465 w 9004651"/>
              <a:gd name="connsiteY33" fmla="*/ 3418095 h 3418095"/>
              <a:gd name="connsiteX34" fmla="*/ 3421767 w 9004651"/>
              <a:gd name="connsiteY34" fmla="*/ 3418095 h 3418095"/>
              <a:gd name="connsiteX35" fmla="*/ 3129116 w 9004651"/>
              <a:gd name="connsiteY35" fmla="*/ 3418095 h 3418095"/>
              <a:gd name="connsiteX36" fmla="*/ 2746419 w 9004651"/>
              <a:gd name="connsiteY36" fmla="*/ 3418095 h 3418095"/>
              <a:gd name="connsiteX37" fmla="*/ 2093581 w 9004651"/>
              <a:gd name="connsiteY37" fmla="*/ 3418095 h 3418095"/>
              <a:gd name="connsiteX38" fmla="*/ 1710884 w 9004651"/>
              <a:gd name="connsiteY38" fmla="*/ 3418095 h 3418095"/>
              <a:gd name="connsiteX39" fmla="*/ 1418233 w 9004651"/>
              <a:gd name="connsiteY39" fmla="*/ 3418095 h 3418095"/>
              <a:gd name="connsiteX40" fmla="*/ 1035535 w 9004651"/>
              <a:gd name="connsiteY40" fmla="*/ 3418095 h 3418095"/>
              <a:gd name="connsiteX41" fmla="*/ 562791 w 9004651"/>
              <a:gd name="connsiteY41" fmla="*/ 3418095 h 3418095"/>
              <a:gd name="connsiteX42" fmla="*/ 0 w 9004651"/>
              <a:gd name="connsiteY42" fmla="*/ 3418095 h 3418095"/>
              <a:gd name="connsiteX43" fmla="*/ 0 w 9004651"/>
              <a:gd name="connsiteY43" fmla="*/ 2916774 h 3418095"/>
              <a:gd name="connsiteX44" fmla="*/ 0 w 9004651"/>
              <a:gd name="connsiteY44" fmla="*/ 2415454 h 3418095"/>
              <a:gd name="connsiteX45" fmla="*/ 0 w 9004651"/>
              <a:gd name="connsiteY45" fmla="*/ 1845771 h 3418095"/>
              <a:gd name="connsiteX46" fmla="*/ 0 w 9004651"/>
              <a:gd name="connsiteY46" fmla="*/ 1276089 h 3418095"/>
              <a:gd name="connsiteX47" fmla="*/ 0 w 9004651"/>
              <a:gd name="connsiteY47" fmla="*/ 706406 h 3418095"/>
              <a:gd name="connsiteX48" fmla="*/ 0 w 9004651"/>
              <a:gd name="connsiteY48" fmla="*/ 0 h 341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004651" h="3418095" extrusionOk="0">
                <a:moveTo>
                  <a:pt x="0" y="0"/>
                </a:moveTo>
                <a:cubicBezTo>
                  <a:pt x="215706" y="-6413"/>
                  <a:pt x="368262" y="30054"/>
                  <a:pt x="472744" y="0"/>
                </a:cubicBezTo>
                <a:cubicBezTo>
                  <a:pt x="577226" y="-30054"/>
                  <a:pt x="692903" y="5501"/>
                  <a:pt x="765395" y="0"/>
                </a:cubicBezTo>
                <a:cubicBezTo>
                  <a:pt x="837887" y="-5501"/>
                  <a:pt x="1207175" y="10256"/>
                  <a:pt x="1508279" y="0"/>
                </a:cubicBezTo>
                <a:cubicBezTo>
                  <a:pt x="1809383" y="-10256"/>
                  <a:pt x="1883100" y="24708"/>
                  <a:pt x="1981023" y="0"/>
                </a:cubicBezTo>
                <a:cubicBezTo>
                  <a:pt x="2078946" y="-24708"/>
                  <a:pt x="2318851" y="51949"/>
                  <a:pt x="2453767" y="0"/>
                </a:cubicBezTo>
                <a:cubicBezTo>
                  <a:pt x="2588683" y="-51949"/>
                  <a:pt x="2987896" y="87070"/>
                  <a:pt x="3196651" y="0"/>
                </a:cubicBezTo>
                <a:cubicBezTo>
                  <a:pt x="3405406" y="-87070"/>
                  <a:pt x="3424804" y="5595"/>
                  <a:pt x="3579349" y="0"/>
                </a:cubicBezTo>
                <a:cubicBezTo>
                  <a:pt x="3733894" y="-5595"/>
                  <a:pt x="4140709" y="15220"/>
                  <a:pt x="4322232" y="0"/>
                </a:cubicBezTo>
                <a:cubicBezTo>
                  <a:pt x="4503755" y="-15220"/>
                  <a:pt x="4882907" y="54164"/>
                  <a:pt x="5065116" y="0"/>
                </a:cubicBezTo>
                <a:cubicBezTo>
                  <a:pt x="5247325" y="-54164"/>
                  <a:pt x="5441410" y="22494"/>
                  <a:pt x="5627907" y="0"/>
                </a:cubicBezTo>
                <a:cubicBezTo>
                  <a:pt x="5814404" y="-22494"/>
                  <a:pt x="6057063" y="10160"/>
                  <a:pt x="6370791" y="0"/>
                </a:cubicBezTo>
                <a:cubicBezTo>
                  <a:pt x="6684519" y="-10160"/>
                  <a:pt x="6670011" y="18828"/>
                  <a:pt x="6843535" y="0"/>
                </a:cubicBezTo>
                <a:cubicBezTo>
                  <a:pt x="7017059" y="-18828"/>
                  <a:pt x="7207988" y="8888"/>
                  <a:pt x="7316279" y="0"/>
                </a:cubicBezTo>
                <a:cubicBezTo>
                  <a:pt x="7424570" y="-8888"/>
                  <a:pt x="7719218" y="51326"/>
                  <a:pt x="7969116" y="0"/>
                </a:cubicBezTo>
                <a:cubicBezTo>
                  <a:pt x="8219014" y="-51326"/>
                  <a:pt x="8233306" y="8470"/>
                  <a:pt x="8441860" y="0"/>
                </a:cubicBezTo>
                <a:cubicBezTo>
                  <a:pt x="8650414" y="-8470"/>
                  <a:pt x="8766376" y="28845"/>
                  <a:pt x="9004651" y="0"/>
                </a:cubicBezTo>
                <a:cubicBezTo>
                  <a:pt x="9074955" y="307664"/>
                  <a:pt x="8962206" y="477683"/>
                  <a:pt x="9004651" y="638044"/>
                </a:cubicBezTo>
                <a:cubicBezTo>
                  <a:pt x="9047096" y="798405"/>
                  <a:pt x="8935327" y="1053910"/>
                  <a:pt x="9004651" y="1241908"/>
                </a:cubicBezTo>
                <a:cubicBezTo>
                  <a:pt x="9073975" y="1429906"/>
                  <a:pt x="8984943" y="1589852"/>
                  <a:pt x="9004651" y="1845771"/>
                </a:cubicBezTo>
                <a:cubicBezTo>
                  <a:pt x="9024359" y="2101690"/>
                  <a:pt x="8995060" y="2155777"/>
                  <a:pt x="9004651" y="2312911"/>
                </a:cubicBezTo>
                <a:cubicBezTo>
                  <a:pt x="9014242" y="2470045"/>
                  <a:pt x="8955565" y="2700652"/>
                  <a:pt x="9004651" y="2814232"/>
                </a:cubicBezTo>
                <a:cubicBezTo>
                  <a:pt x="9053737" y="2927812"/>
                  <a:pt x="8965732" y="3251589"/>
                  <a:pt x="9004651" y="3418095"/>
                </a:cubicBezTo>
                <a:cubicBezTo>
                  <a:pt x="8883972" y="3454840"/>
                  <a:pt x="8663091" y="3390306"/>
                  <a:pt x="8531907" y="3418095"/>
                </a:cubicBezTo>
                <a:cubicBezTo>
                  <a:pt x="8400723" y="3445884"/>
                  <a:pt x="8183471" y="3364828"/>
                  <a:pt x="7969116" y="3418095"/>
                </a:cubicBezTo>
                <a:cubicBezTo>
                  <a:pt x="7754761" y="3471362"/>
                  <a:pt x="7808806" y="3415601"/>
                  <a:pt x="7676465" y="3418095"/>
                </a:cubicBezTo>
                <a:cubicBezTo>
                  <a:pt x="7544124" y="3420589"/>
                  <a:pt x="7529981" y="3394909"/>
                  <a:pt x="7383814" y="3418095"/>
                </a:cubicBezTo>
                <a:cubicBezTo>
                  <a:pt x="7237647" y="3441281"/>
                  <a:pt x="6947698" y="3411116"/>
                  <a:pt x="6821023" y="3418095"/>
                </a:cubicBezTo>
                <a:cubicBezTo>
                  <a:pt x="6694348" y="3425074"/>
                  <a:pt x="6568152" y="3391394"/>
                  <a:pt x="6438325" y="3418095"/>
                </a:cubicBezTo>
                <a:cubicBezTo>
                  <a:pt x="6308498" y="3444796"/>
                  <a:pt x="6046602" y="3353143"/>
                  <a:pt x="5785488" y="3418095"/>
                </a:cubicBezTo>
                <a:cubicBezTo>
                  <a:pt x="5524374" y="3483047"/>
                  <a:pt x="5559466" y="3388227"/>
                  <a:pt x="5402791" y="3418095"/>
                </a:cubicBezTo>
                <a:cubicBezTo>
                  <a:pt x="5246116" y="3447963"/>
                  <a:pt x="4937879" y="3356342"/>
                  <a:pt x="4749953" y="3418095"/>
                </a:cubicBezTo>
                <a:cubicBezTo>
                  <a:pt x="4562027" y="3479848"/>
                  <a:pt x="4544408" y="3393206"/>
                  <a:pt x="4457302" y="3418095"/>
                </a:cubicBezTo>
                <a:cubicBezTo>
                  <a:pt x="4370196" y="3442984"/>
                  <a:pt x="3977832" y="3353255"/>
                  <a:pt x="3804465" y="3418095"/>
                </a:cubicBezTo>
                <a:cubicBezTo>
                  <a:pt x="3631098" y="3482935"/>
                  <a:pt x="3605642" y="3394422"/>
                  <a:pt x="3421767" y="3418095"/>
                </a:cubicBezTo>
                <a:cubicBezTo>
                  <a:pt x="3237892" y="3441768"/>
                  <a:pt x="3239871" y="3412213"/>
                  <a:pt x="3129116" y="3418095"/>
                </a:cubicBezTo>
                <a:cubicBezTo>
                  <a:pt x="3018361" y="3423977"/>
                  <a:pt x="2899003" y="3403526"/>
                  <a:pt x="2746419" y="3418095"/>
                </a:cubicBezTo>
                <a:cubicBezTo>
                  <a:pt x="2593835" y="3432664"/>
                  <a:pt x="2373669" y="3376582"/>
                  <a:pt x="2093581" y="3418095"/>
                </a:cubicBezTo>
                <a:cubicBezTo>
                  <a:pt x="1813493" y="3459608"/>
                  <a:pt x="1791982" y="3376415"/>
                  <a:pt x="1710884" y="3418095"/>
                </a:cubicBezTo>
                <a:cubicBezTo>
                  <a:pt x="1629786" y="3459775"/>
                  <a:pt x="1552740" y="3397006"/>
                  <a:pt x="1418233" y="3418095"/>
                </a:cubicBezTo>
                <a:cubicBezTo>
                  <a:pt x="1283726" y="3439184"/>
                  <a:pt x="1226133" y="3374977"/>
                  <a:pt x="1035535" y="3418095"/>
                </a:cubicBezTo>
                <a:cubicBezTo>
                  <a:pt x="844937" y="3461213"/>
                  <a:pt x="696146" y="3373160"/>
                  <a:pt x="562791" y="3418095"/>
                </a:cubicBezTo>
                <a:cubicBezTo>
                  <a:pt x="429436" y="3463030"/>
                  <a:pt x="140201" y="3369142"/>
                  <a:pt x="0" y="3418095"/>
                </a:cubicBezTo>
                <a:cubicBezTo>
                  <a:pt x="-20176" y="3175451"/>
                  <a:pt x="54669" y="3109771"/>
                  <a:pt x="0" y="2916774"/>
                </a:cubicBezTo>
                <a:cubicBezTo>
                  <a:pt x="-54669" y="2723777"/>
                  <a:pt x="53459" y="2658093"/>
                  <a:pt x="0" y="2415454"/>
                </a:cubicBezTo>
                <a:cubicBezTo>
                  <a:pt x="-53459" y="2172815"/>
                  <a:pt x="33418" y="2044360"/>
                  <a:pt x="0" y="1845771"/>
                </a:cubicBezTo>
                <a:cubicBezTo>
                  <a:pt x="-33418" y="1647182"/>
                  <a:pt x="2575" y="1536798"/>
                  <a:pt x="0" y="1276089"/>
                </a:cubicBezTo>
                <a:cubicBezTo>
                  <a:pt x="-2575" y="1015380"/>
                  <a:pt x="10925" y="873834"/>
                  <a:pt x="0" y="706406"/>
                </a:cubicBezTo>
                <a:cubicBezTo>
                  <a:pt x="-10925" y="538978"/>
                  <a:pt x="8701" y="239879"/>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凝聚力量</a:t>
            </a:r>
            <a:endParaRPr lang="en-US" altLang="zh-TW" sz="2000" b="1"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紀念日成為團結臺灣人民的重要時刻，強化共同的文化認同。</a:t>
            </a: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教育功能</a:t>
            </a: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通過紀念活動，年輕一代得以了解歷史，傳承文化價值。</a:t>
            </a:r>
            <a:endParaRPr lang="en-US" altLang="zh-TW"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endParaRPr lang="zh-TW" altLang="en-US" sz="20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社會改革</a:t>
            </a:r>
          </a:p>
          <a:p>
            <a:pPr lvl="0">
              <a:lnSpc>
                <a:spcPts val="29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紀念日常成為推動社會進步的契機，引發公眾對重要議題的關注。</a:t>
            </a:r>
          </a:p>
        </p:txBody>
      </p:sp>
      <p:sp>
        <p:nvSpPr>
          <p:cNvPr id="2" name="Google Shape;102;p3">
            <a:extLst>
              <a:ext uri="{FF2B5EF4-FFF2-40B4-BE49-F238E27FC236}">
                <a16:creationId xmlns:a16="http://schemas.microsoft.com/office/drawing/2014/main" xmlns="" id="{ED313FCF-C528-7A8D-2811-63AD7FF8D91E}"/>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紀念日的社會影響</a:t>
            </a:r>
          </a:p>
        </p:txBody>
      </p:sp>
      <p:pic>
        <p:nvPicPr>
          <p:cNvPr id="8" name="圖片 7" descr="一張含有 圖形, 符號, 設計 的圖片&#10;&#10;AI 產生的內容可能不正確。">
            <a:extLst>
              <a:ext uri="{FF2B5EF4-FFF2-40B4-BE49-F238E27FC236}">
                <a16:creationId xmlns:a16="http://schemas.microsoft.com/office/drawing/2014/main" xmlns="" id="{7FF58A54-F0A6-9AE6-3177-01D4E961A2C9}"/>
              </a:ext>
            </a:extLst>
          </p:cNvPr>
          <p:cNvPicPr>
            <a:picLocks noChangeAspect="1"/>
          </p:cNvPicPr>
          <p:nvPr/>
        </p:nvPicPr>
        <p:blipFill>
          <a:blip r:embed="rId3"/>
          <a:stretch>
            <a:fillRect/>
          </a:stretch>
        </p:blipFill>
        <p:spPr>
          <a:xfrm>
            <a:off x="1494570" y="2441868"/>
            <a:ext cx="1141706" cy="935373"/>
          </a:xfrm>
          <a:prstGeom prst="rect">
            <a:avLst/>
          </a:prstGeom>
        </p:spPr>
      </p:pic>
      <p:pic>
        <p:nvPicPr>
          <p:cNvPr id="9" name="圖片 8" descr="一張含有 圖形, 設計 的圖片&#10;&#10;AI 產生的內容可能不正確。">
            <a:extLst>
              <a:ext uri="{FF2B5EF4-FFF2-40B4-BE49-F238E27FC236}">
                <a16:creationId xmlns:a16="http://schemas.microsoft.com/office/drawing/2014/main" xmlns="" id="{7808E6C5-97FE-17D6-364E-5C4D1F24869F}"/>
              </a:ext>
            </a:extLst>
          </p:cNvPr>
          <p:cNvPicPr>
            <a:picLocks noChangeAspect="1"/>
          </p:cNvPicPr>
          <p:nvPr/>
        </p:nvPicPr>
        <p:blipFill>
          <a:blip r:embed="rId4"/>
          <a:stretch>
            <a:fillRect/>
          </a:stretch>
        </p:blipFill>
        <p:spPr>
          <a:xfrm>
            <a:off x="1494570" y="3567697"/>
            <a:ext cx="1141706" cy="935373"/>
          </a:xfrm>
          <a:prstGeom prst="rect">
            <a:avLst/>
          </a:prstGeom>
        </p:spPr>
      </p:pic>
      <p:pic>
        <p:nvPicPr>
          <p:cNvPr id="11" name="圖片 10" descr="一張含有 圖形, 設計 的圖片&#10;&#10;AI 產生的內容可能不正確。">
            <a:extLst>
              <a:ext uri="{FF2B5EF4-FFF2-40B4-BE49-F238E27FC236}">
                <a16:creationId xmlns:a16="http://schemas.microsoft.com/office/drawing/2014/main" xmlns="" id="{451E6A24-A0B4-0A9B-F60D-A196158F600B}"/>
              </a:ext>
            </a:extLst>
          </p:cNvPr>
          <p:cNvPicPr>
            <a:picLocks noChangeAspect="1"/>
          </p:cNvPicPr>
          <p:nvPr/>
        </p:nvPicPr>
        <p:blipFill>
          <a:blip r:embed="rId5"/>
          <a:stretch>
            <a:fillRect/>
          </a:stretch>
        </p:blipFill>
        <p:spPr>
          <a:xfrm>
            <a:off x="1494570" y="4719014"/>
            <a:ext cx="1141706" cy="935373"/>
          </a:xfrm>
          <a:prstGeom prst="rect">
            <a:avLst/>
          </a:prstGeom>
        </p:spPr>
      </p:pic>
    </p:spTree>
    <p:extLst>
      <p:ext uri="{BB962C8B-B14F-4D97-AF65-F5344CB8AC3E}">
        <p14:creationId xmlns:p14="http://schemas.microsoft.com/office/powerpoint/2010/main" val="2780744046"/>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E7E3AD0-31A7-E4C3-A220-98B0EED2FFA9}"/>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E4E7CF3E-D392-6597-013C-B89EAEA8554E}"/>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創造新的</a:t>
            </a:r>
            <a:endParaRPr lang="en-US" altLang="zh-TW" sz="3600" b="1" dirty="0">
              <a:latin typeface="Microsoft JhengHei"/>
              <a:ea typeface="Microsoft JhengHei"/>
              <a:cs typeface="Microsoft JhengHei"/>
              <a:sym typeface="Microsoft JhengHei"/>
            </a:endParaRPr>
          </a:p>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紀念日</a:t>
            </a:r>
          </a:p>
        </p:txBody>
      </p:sp>
      <p:pic>
        <p:nvPicPr>
          <p:cNvPr id="14" name="圖片 13" descr="一張含有 圓形, 圖形, 卡通, 螢幕擷取畫面 的圖片&#10;&#10;AI 產生的內容可能不正確。">
            <a:extLst>
              <a:ext uri="{FF2B5EF4-FFF2-40B4-BE49-F238E27FC236}">
                <a16:creationId xmlns:a16="http://schemas.microsoft.com/office/drawing/2014/main" xmlns="" id="{ED5DCB38-B1C5-1089-96DA-C139DD4FCDF0}"/>
              </a:ext>
            </a:extLst>
          </p:cNvPr>
          <p:cNvPicPr>
            <a:picLocks noChangeAspect="1"/>
          </p:cNvPicPr>
          <p:nvPr/>
        </p:nvPicPr>
        <p:blipFill>
          <a:blip r:embed="rId2"/>
          <a:stretch>
            <a:fillRect/>
          </a:stretch>
        </p:blipFill>
        <p:spPr>
          <a:xfrm>
            <a:off x="5653789" y="1566040"/>
            <a:ext cx="4041656" cy="4088743"/>
          </a:xfrm>
          <a:prstGeom prst="rect">
            <a:avLst/>
          </a:prstGeom>
        </p:spPr>
      </p:pic>
      <p:sp>
        <p:nvSpPr>
          <p:cNvPr id="15" name="Google Shape;138;p7">
            <a:extLst>
              <a:ext uri="{FF2B5EF4-FFF2-40B4-BE49-F238E27FC236}">
                <a16:creationId xmlns:a16="http://schemas.microsoft.com/office/drawing/2014/main" xmlns="" id="{58269AC5-E889-AF92-C721-87C088008B27}"/>
              </a:ext>
            </a:extLst>
          </p:cNvPr>
          <p:cNvSpPr txBox="1"/>
          <p:nvPr/>
        </p:nvSpPr>
        <p:spPr>
          <a:xfrm>
            <a:off x="3591810" y="1566040"/>
            <a:ext cx="2231314" cy="1397292"/>
          </a:xfrm>
          <a:custGeom>
            <a:avLst/>
            <a:gdLst>
              <a:gd name="connsiteX0" fmla="*/ 0 w 2231314"/>
              <a:gd name="connsiteY0" fmla="*/ 0 h 1397292"/>
              <a:gd name="connsiteX1" fmla="*/ 535515 w 2231314"/>
              <a:gd name="connsiteY1" fmla="*/ 0 h 1397292"/>
              <a:gd name="connsiteX2" fmla="*/ 1026404 w 2231314"/>
              <a:gd name="connsiteY2" fmla="*/ 0 h 1397292"/>
              <a:gd name="connsiteX3" fmla="*/ 1628859 w 2231314"/>
              <a:gd name="connsiteY3" fmla="*/ 0 h 1397292"/>
              <a:gd name="connsiteX4" fmla="*/ 2231314 w 2231314"/>
              <a:gd name="connsiteY4" fmla="*/ 0 h 1397292"/>
              <a:gd name="connsiteX5" fmla="*/ 2231314 w 2231314"/>
              <a:gd name="connsiteY5" fmla="*/ 451791 h 1397292"/>
              <a:gd name="connsiteX6" fmla="*/ 2231314 w 2231314"/>
              <a:gd name="connsiteY6" fmla="*/ 889609 h 1397292"/>
              <a:gd name="connsiteX7" fmla="*/ 2231314 w 2231314"/>
              <a:gd name="connsiteY7" fmla="*/ 1397292 h 1397292"/>
              <a:gd name="connsiteX8" fmla="*/ 1673486 w 2231314"/>
              <a:gd name="connsiteY8" fmla="*/ 1397292 h 1397292"/>
              <a:gd name="connsiteX9" fmla="*/ 1182596 w 2231314"/>
              <a:gd name="connsiteY9" fmla="*/ 1397292 h 1397292"/>
              <a:gd name="connsiteX10" fmla="*/ 624768 w 2231314"/>
              <a:gd name="connsiteY10" fmla="*/ 1397292 h 1397292"/>
              <a:gd name="connsiteX11" fmla="*/ 0 w 2231314"/>
              <a:gd name="connsiteY11" fmla="*/ 1397292 h 1397292"/>
              <a:gd name="connsiteX12" fmla="*/ 0 w 2231314"/>
              <a:gd name="connsiteY12" fmla="*/ 945501 h 1397292"/>
              <a:gd name="connsiteX13" fmla="*/ 0 w 2231314"/>
              <a:gd name="connsiteY13" fmla="*/ 493710 h 1397292"/>
              <a:gd name="connsiteX14" fmla="*/ 0 w 2231314"/>
              <a:gd name="connsiteY14" fmla="*/ 0 h 139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31314" h="1397292" extrusionOk="0">
                <a:moveTo>
                  <a:pt x="0" y="0"/>
                </a:moveTo>
                <a:cubicBezTo>
                  <a:pt x="205135" y="-51878"/>
                  <a:pt x="330918" y="8807"/>
                  <a:pt x="535515" y="0"/>
                </a:cubicBezTo>
                <a:cubicBezTo>
                  <a:pt x="740112" y="-8807"/>
                  <a:pt x="781043" y="21805"/>
                  <a:pt x="1026404" y="0"/>
                </a:cubicBezTo>
                <a:cubicBezTo>
                  <a:pt x="1271765" y="-21805"/>
                  <a:pt x="1377144" y="6005"/>
                  <a:pt x="1628859" y="0"/>
                </a:cubicBezTo>
                <a:cubicBezTo>
                  <a:pt x="1880574" y="-6005"/>
                  <a:pt x="2015125" y="62507"/>
                  <a:pt x="2231314" y="0"/>
                </a:cubicBezTo>
                <a:cubicBezTo>
                  <a:pt x="2256470" y="186788"/>
                  <a:pt x="2187961" y="341516"/>
                  <a:pt x="2231314" y="451791"/>
                </a:cubicBezTo>
                <a:cubicBezTo>
                  <a:pt x="2274667" y="562066"/>
                  <a:pt x="2215755" y="737003"/>
                  <a:pt x="2231314" y="889609"/>
                </a:cubicBezTo>
                <a:cubicBezTo>
                  <a:pt x="2246873" y="1042215"/>
                  <a:pt x="2189012" y="1145505"/>
                  <a:pt x="2231314" y="1397292"/>
                </a:cubicBezTo>
                <a:cubicBezTo>
                  <a:pt x="1980678" y="1410989"/>
                  <a:pt x="1825886" y="1337842"/>
                  <a:pt x="1673486" y="1397292"/>
                </a:cubicBezTo>
                <a:cubicBezTo>
                  <a:pt x="1521086" y="1456742"/>
                  <a:pt x="1320244" y="1372314"/>
                  <a:pt x="1182596" y="1397292"/>
                </a:cubicBezTo>
                <a:cubicBezTo>
                  <a:pt x="1044948" y="1422270"/>
                  <a:pt x="874389" y="1333863"/>
                  <a:pt x="624768" y="1397292"/>
                </a:cubicBezTo>
                <a:cubicBezTo>
                  <a:pt x="375147" y="1460721"/>
                  <a:pt x="237650" y="1347038"/>
                  <a:pt x="0" y="1397292"/>
                </a:cubicBezTo>
                <a:cubicBezTo>
                  <a:pt x="-52533" y="1278405"/>
                  <a:pt x="28863" y="1049679"/>
                  <a:pt x="0" y="945501"/>
                </a:cubicBezTo>
                <a:cubicBezTo>
                  <a:pt x="-28863" y="841323"/>
                  <a:pt x="37622" y="714208"/>
                  <a:pt x="0" y="493710"/>
                </a:cubicBezTo>
                <a:cubicBezTo>
                  <a:pt x="-37622" y="273212"/>
                  <a:pt x="16438" y="214454"/>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fontScale="92500"/>
          </a:bodyPr>
          <a:lstStyle/>
          <a:p>
            <a:pPr lvl="0">
              <a:lnSpc>
                <a:spcPts val="2980"/>
              </a:lnSpc>
              <a:buClr>
                <a:srgbClr val="333333"/>
              </a:buClr>
              <a:buSzPct val="95000"/>
            </a:pPr>
            <a:r>
              <a:rPr lang="zh-TW" altLang="en-US" sz="1800" b="1" dirty="0">
                <a:solidFill>
                  <a:srgbClr val="FFC000"/>
                </a:solidFill>
                <a:latin typeface="Microsoft JhengHei"/>
                <a:ea typeface="Microsoft JhengHei"/>
                <a:cs typeface="Microsoft JhengHei"/>
                <a:sym typeface="Microsoft JhengHei"/>
              </a:rPr>
              <a:t>個人紀念</a:t>
            </a:r>
            <a:endParaRPr lang="en-US" altLang="zh-TW" sz="1800" b="1" dirty="0">
              <a:solidFill>
                <a:srgbClr val="FFC000"/>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1800" dirty="0">
                <a:solidFill>
                  <a:srgbClr val="333333"/>
                </a:solidFill>
                <a:latin typeface="Microsoft JhengHei"/>
                <a:ea typeface="Microsoft JhengHei"/>
                <a:cs typeface="Microsoft JhengHei"/>
                <a:sym typeface="Microsoft JhengHei"/>
              </a:rPr>
              <a:t>紀念某位個人或</a:t>
            </a:r>
            <a:endParaRPr lang="en-US" altLang="zh-TW" sz="1800" dirty="0">
              <a:solidFill>
                <a:srgbClr val="333333"/>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1800" dirty="0">
                <a:solidFill>
                  <a:srgbClr val="333333"/>
                </a:solidFill>
                <a:latin typeface="Microsoft JhengHei"/>
                <a:ea typeface="Microsoft JhengHei"/>
                <a:cs typeface="Microsoft JhengHei"/>
                <a:sym typeface="Microsoft JhengHei"/>
              </a:rPr>
              <a:t>個人成就的日子</a:t>
            </a:r>
            <a:endParaRPr lang="en-US" altLang="zh-TW" sz="1800" dirty="0">
              <a:solidFill>
                <a:srgbClr val="333333"/>
              </a:solidFill>
              <a:latin typeface="Microsoft JhengHei"/>
              <a:ea typeface="Microsoft JhengHei"/>
              <a:cs typeface="Microsoft JhengHei"/>
              <a:sym typeface="Microsoft JhengHei"/>
            </a:endParaRPr>
          </a:p>
        </p:txBody>
      </p:sp>
      <p:sp>
        <p:nvSpPr>
          <p:cNvPr id="16" name="Google Shape;138;p7">
            <a:extLst>
              <a:ext uri="{FF2B5EF4-FFF2-40B4-BE49-F238E27FC236}">
                <a16:creationId xmlns:a16="http://schemas.microsoft.com/office/drawing/2014/main" xmlns="" id="{6A008ADB-0417-0BCC-EDAB-CED4F5B007F0}"/>
              </a:ext>
            </a:extLst>
          </p:cNvPr>
          <p:cNvSpPr txBox="1"/>
          <p:nvPr/>
        </p:nvSpPr>
        <p:spPr>
          <a:xfrm>
            <a:off x="3811944" y="4681774"/>
            <a:ext cx="2231314" cy="1397292"/>
          </a:xfrm>
          <a:custGeom>
            <a:avLst/>
            <a:gdLst>
              <a:gd name="connsiteX0" fmla="*/ 0 w 2231314"/>
              <a:gd name="connsiteY0" fmla="*/ 0 h 1397292"/>
              <a:gd name="connsiteX1" fmla="*/ 535515 w 2231314"/>
              <a:gd name="connsiteY1" fmla="*/ 0 h 1397292"/>
              <a:gd name="connsiteX2" fmla="*/ 1026404 w 2231314"/>
              <a:gd name="connsiteY2" fmla="*/ 0 h 1397292"/>
              <a:gd name="connsiteX3" fmla="*/ 1628859 w 2231314"/>
              <a:gd name="connsiteY3" fmla="*/ 0 h 1397292"/>
              <a:gd name="connsiteX4" fmla="*/ 2231314 w 2231314"/>
              <a:gd name="connsiteY4" fmla="*/ 0 h 1397292"/>
              <a:gd name="connsiteX5" fmla="*/ 2231314 w 2231314"/>
              <a:gd name="connsiteY5" fmla="*/ 451791 h 1397292"/>
              <a:gd name="connsiteX6" fmla="*/ 2231314 w 2231314"/>
              <a:gd name="connsiteY6" fmla="*/ 889609 h 1397292"/>
              <a:gd name="connsiteX7" fmla="*/ 2231314 w 2231314"/>
              <a:gd name="connsiteY7" fmla="*/ 1397292 h 1397292"/>
              <a:gd name="connsiteX8" fmla="*/ 1673486 w 2231314"/>
              <a:gd name="connsiteY8" fmla="*/ 1397292 h 1397292"/>
              <a:gd name="connsiteX9" fmla="*/ 1182596 w 2231314"/>
              <a:gd name="connsiteY9" fmla="*/ 1397292 h 1397292"/>
              <a:gd name="connsiteX10" fmla="*/ 624768 w 2231314"/>
              <a:gd name="connsiteY10" fmla="*/ 1397292 h 1397292"/>
              <a:gd name="connsiteX11" fmla="*/ 0 w 2231314"/>
              <a:gd name="connsiteY11" fmla="*/ 1397292 h 1397292"/>
              <a:gd name="connsiteX12" fmla="*/ 0 w 2231314"/>
              <a:gd name="connsiteY12" fmla="*/ 945501 h 1397292"/>
              <a:gd name="connsiteX13" fmla="*/ 0 w 2231314"/>
              <a:gd name="connsiteY13" fmla="*/ 493710 h 1397292"/>
              <a:gd name="connsiteX14" fmla="*/ 0 w 2231314"/>
              <a:gd name="connsiteY14" fmla="*/ 0 h 139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31314" h="1397292" extrusionOk="0">
                <a:moveTo>
                  <a:pt x="0" y="0"/>
                </a:moveTo>
                <a:cubicBezTo>
                  <a:pt x="205135" y="-51878"/>
                  <a:pt x="330918" y="8807"/>
                  <a:pt x="535515" y="0"/>
                </a:cubicBezTo>
                <a:cubicBezTo>
                  <a:pt x="740112" y="-8807"/>
                  <a:pt x="781043" y="21805"/>
                  <a:pt x="1026404" y="0"/>
                </a:cubicBezTo>
                <a:cubicBezTo>
                  <a:pt x="1271765" y="-21805"/>
                  <a:pt x="1377144" y="6005"/>
                  <a:pt x="1628859" y="0"/>
                </a:cubicBezTo>
                <a:cubicBezTo>
                  <a:pt x="1880574" y="-6005"/>
                  <a:pt x="2015125" y="62507"/>
                  <a:pt x="2231314" y="0"/>
                </a:cubicBezTo>
                <a:cubicBezTo>
                  <a:pt x="2256470" y="186788"/>
                  <a:pt x="2187961" y="341516"/>
                  <a:pt x="2231314" y="451791"/>
                </a:cubicBezTo>
                <a:cubicBezTo>
                  <a:pt x="2274667" y="562066"/>
                  <a:pt x="2215755" y="737003"/>
                  <a:pt x="2231314" y="889609"/>
                </a:cubicBezTo>
                <a:cubicBezTo>
                  <a:pt x="2246873" y="1042215"/>
                  <a:pt x="2189012" y="1145505"/>
                  <a:pt x="2231314" y="1397292"/>
                </a:cubicBezTo>
                <a:cubicBezTo>
                  <a:pt x="1980678" y="1410989"/>
                  <a:pt x="1825886" y="1337842"/>
                  <a:pt x="1673486" y="1397292"/>
                </a:cubicBezTo>
                <a:cubicBezTo>
                  <a:pt x="1521086" y="1456742"/>
                  <a:pt x="1320244" y="1372314"/>
                  <a:pt x="1182596" y="1397292"/>
                </a:cubicBezTo>
                <a:cubicBezTo>
                  <a:pt x="1044948" y="1422270"/>
                  <a:pt x="874389" y="1333863"/>
                  <a:pt x="624768" y="1397292"/>
                </a:cubicBezTo>
                <a:cubicBezTo>
                  <a:pt x="375147" y="1460721"/>
                  <a:pt x="237650" y="1347038"/>
                  <a:pt x="0" y="1397292"/>
                </a:cubicBezTo>
                <a:cubicBezTo>
                  <a:pt x="-52533" y="1278405"/>
                  <a:pt x="28863" y="1049679"/>
                  <a:pt x="0" y="945501"/>
                </a:cubicBezTo>
                <a:cubicBezTo>
                  <a:pt x="-28863" y="841323"/>
                  <a:pt x="37622" y="714208"/>
                  <a:pt x="0" y="493710"/>
                </a:cubicBezTo>
                <a:cubicBezTo>
                  <a:pt x="-37622" y="273212"/>
                  <a:pt x="16438" y="214454"/>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980"/>
              </a:lnSpc>
              <a:buClr>
                <a:srgbClr val="333333"/>
              </a:buClr>
              <a:buSzPct val="95000"/>
            </a:pPr>
            <a:r>
              <a:rPr lang="zh-TW" altLang="en-US" sz="1800" b="1" dirty="0">
                <a:solidFill>
                  <a:srgbClr val="FF706C"/>
                </a:solidFill>
                <a:latin typeface="Microsoft JhengHei"/>
                <a:ea typeface="Microsoft JhengHei"/>
                <a:cs typeface="Microsoft JhengHei"/>
                <a:sym typeface="Microsoft JhengHei"/>
              </a:rPr>
              <a:t>主題性紀念</a:t>
            </a:r>
            <a:endParaRPr lang="en-US" altLang="zh-TW" sz="1800" b="1" dirty="0">
              <a:solidFill>
                <a:srgbClr val="FF706C"/>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1800" dirty="0">
                <a:solidFill>
                  <a:srgbClr val="333333"/>
                </a:solidFill>
                <a:latin typeface="Microsoft JhengHei"/>
                <a:ea typeface="Microsoft JhengHei"/>
                <a:cs typeface="Microsoft JhengHei"/>
                <a:sym typeface="Microsoft JhengHei"/>
              </a:rPr>
              <a:t>敬祝特定主題或概念的日子</a:t>
            </a:r>
            <a:endParaRPr lang="en-US" altLang="zh-TW" sz="1800" dirty="0">
              <a:solidFill>
                <a:srgbClr val="333333"/>
              </a:solidFill>
              <a:latin typeface="Microsoft JhengHei"/>
              <a:ea typeface="Microsoft JhengHei"/>
              <a:cs typeface="Microsoft JhengHei"/>
              <a:sym typeface="Microsoft JhengHei"/>
            </a:endParaRPr>
          </a:p>
        </p:txBody>
      </p:sp>
      <p:sp>
        <p:nvSpPr>
          <p:cNvPr id="17" name="Google Shape;138;p7">
            <a:extLst>
              <a:ext uri="{FF2B5EF4-FFF2-40B4-BE49-F238E27FC236}">
                <a16:creationId xmlns:a16="http://schemas.microsoft.com/office/drawing/2014/main" xmlns="" id="{DCEFDC0A-A727-C44F-DDE9-EE617482CED4}"/>
              </a:ext>
            </a:extLst>
          </p:cNvPr>
          <p:cNvSpPr txBox="1"/>
          <p:nvPr/>
        </p:nvSpPr>
        <p:spPr>
          <a:xfrm>
            <a:off x="9416876" y="1566040"/>
            <a:ext cx="2459797" cy="1397292"/>
          </a:xfrm>
          <a:custGeom>
            <a:avLst/>
            <a:gdLst>
              <a:gd name="connsiteX0" fmla="*/ 0 w 2459797"/>
              <a:gd name="connsiteY0" fmla="*/ 0 h 1397292"/>
              <a:gd name="connsiteX1" fmla="*/ 467361 w 2459797"/>
              <a:gd name="connsiteY1" fmla="*/ 0 h 1397292"/>
              <a:gd name="connsiteX2" fmla="*/ 885527 w 2459797"/>
              <a:gd name="connsiteY2" fmla="*/ 0 h 1397292"/>
              <a:gd name="connsiteX3" fmla="*/ 1426682 w 2459797"/>
              <a:gd name="connsiteY3" fmla="*/ 0 h 1397292"/>
              <a:gd name="connsiteX4" fmla="*/ 1894044 w 2459797"/>
              <a:gd name="connsiteY4" fmla="*/ 0 h 1397292"/>
              <a:gd name="connsiteX5" fmla="*/ 2459797 w 2459797"/>
              <a:gd name="connsiteY5" fmla="*/ 0 h 1397292"/>
              <a:gd name="connsiteX6" fmla="*/ 2459797 w 2459797"/>
              <a:gd name="connsiteY6" fmla="*/ 493710 h 1397292"/>
              <a:gd name="connsiteX7" fmla="*/ 2459797 w 2459797"/>
              <a:gd name="connsiteY7" fmla="*/ 959474 h 1397292"/>
              <a:gd name="connsiteX8" fmla="*/ 2459797 w 2459797"/>
              <a:gd name="connsiteY8" fmla="*/ 1397292 h 1397292"/>
              <a:gd name="connsiteX9" fmla="*/ 2017034 w 2459797"/>
              <a:gd name="connsiteY9" fmla="*/ 1397292 h 1397292"/>
              <a:gd name="connsiteX10" fmla="*/ 1525074 w 2459797"/>
              <a:gd name="connsiteY10" fmla="*/ 1397292 h 1397292"/>
              <a:gd name="connsiteX11" fmla="*/ 1033115 w 2459797"/>
              <a:gd name="connsiteY11" fmla="*/ 1397292 h 1397292"/>
              <a:gd name="connsiteX12" fmla="*/ 565753 w 2459797"/>
              <a:gd name="connsiteY12" fmla="*/ 1397292 h 1397292"/>
              <a:gd name="connsiteX13" fmla="*/ 0 w 2459797"/>
              <a:gd name="connsiteY13" fmla="*/ 1397292 h 1397292"/>
              <a:gd name="connsiteX14" fmla="*/ 0 w 2459797"/>
              <a:gd name="connsiteY14" fmla="*/ 903582 h 1397292"/>
              <a:gd name="connsiteX15" fmla="*/ 0 w 2459797"/>
              <a:gd name="connsiteY15" fmla="*/ 409872 h 1397292"/>
              <a:gd name="connsiteX16" fmla="*/ 0 w 2459797"/>
              <a:gd name="connsiteY16" fmla="*/ 0 h 139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59797" h="1397292" extrusionOk="0">
                <a:moveTo>
                  <a:pt x="0" y="0"/>
                </a:moveTo>
                <a:cubicBezTo>
                  <a:pt x="119557" y="-47961"/>
                  <a:pt x="283952" y="55558"/>
                  <a:pt x="467361" y="0"/>
                </a:cubicBezTo>
                <a:cubicBezTo>
                  <a:pt x="650770" y="-55558"/>
                  <a:pt x="788276" y="45522"/>
                  <a:pt x="885527" y="0"/>
                </a:cubicBezTo>
                <a:cubicBezTo>
                  <a:pt x="982778" y="-45522"/>
                  <a:pt x="1259275" y="35352"/>
                  <a:pt x="1426682" y="0"/>
                </a:cubicBezTo>
                <a:cubicBezTo>
                  <a:pt x="1594090" y="-35352"/>
                  <a:pt x="1737270" y="33959"/>
                  <a:pt x="1894044" y="0"/>
                </a:cubicBezTo>
                <a:cubicBezTo>
                  <a:pt x="2050818" y="-33959"/>
                  <a:pt x="2307683" y="48900"/>
                  <a:pt x="2459797" y="0"/>
                </a:cubicBezTo>
                <a:cubicBezTo>
                  <a:pt x="2506164" y="146588"/>
                  <a:pt x="2410681" y="335962"/>
                  <a:pt x="2459797" y="493710"/>
                </a:cubicBezTo>
                <a:cubicBezTo>
                  <a:pt x="2508913" y="651458"/>
                  <a:pt x="2407212" y="792573"/>
                  <a:pt x="2459797" y="959474"/>
                </a:cubicBezTo>
                <a:cubicBezTo>
                  <a:pt x="2512382" y="1126375"/>
                  <a:pt x="2417240" y="1242598"/>
                  <a:pt x="2459797" y="1397292"/>
                </a:cubicBezTo>
                <a:cubicBezTo>
                  <a:pt x="2303769" y="1422861"/>
                  <a:pt x="2221468" y="1396551"/>
                  <a:pt x="2017034" y="1397292"/>
                </a:cubicBezTo>
                <a:cubicBezTo>
                  <a:pt x="1812600" y="1398033"/>
                  <a:pt x="1657154" y="1359819"/>
                  <a:pt x="1525074" y="1397292"/>
                </a:cubicBezTo>
                <a:cubicBezTo>
                  <a:pt x="1392994" y="1434765"/>
                  <a:pt x="1239386" y="1340780"/>
                  <a:pt x="1033115" y="1397292"/>
                </a:cubicBezTo>
                <a:cubicBezTo>
                  <a:pt x="826844" y="1453804"/>
                  <a:pt x="713861" y="1393794"/>
                  <a:pt x="565753" y="1397292"/>
                </a:cubicBezTo>
                <a:cubicBezTo>
                  <a:pt x="417645" y="1400790"/>
                  <a:pt x="197213" y="1377819"/>
                  <a:pt x="0" y="1397292"/>
                </a:cubicBezTo>
                <a:cubicBezTo>
                  <a:pt x="-48651" y="1202733"/>
                  <a:pt x="16438" y="1118036"/>
                  <a:pt x="0" y="903582"/>
                </a:cubicBezTo>
                <a:cubicBezTo>
                  <a:pt x="-16438" y="689128"/>
                  <a:pt x="42333" y="520258"/>
                  <a:pt x="0" y="409872"/>
                </a:cubicBezTo>
                <a:cubicBezTo>
                  <a:pt x="-42333" y="299486"/>
                  <a:pt x="40775" y="161612"/>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Autofit/>
          </a:bodyPr>
          <a:lstStyle/>
          <a:p>
            <a:pPr lvl="0">
              <a:lnSpc>
                <a:spcPts val="2980"/>
              </a:lnSpc>
              <a:buClr>
                <a:srgbClr val="333333"/>
              </a:buClr>
              <a:buSzPct val="95000"/>
            </a:pPr>
            <a:r>
              <a:rPr lang="zh-TW" altLang="en-US" sz="1700" b="1" dirty="0">
                <a:solidFill>
                  <a:srgbClr val="A86400"/>
                </a:solidFill>
                <a:latin typeface="Microsoft JhengHei"/>
                <a:ea typeface="Microsoft JhengHei"/>
                <a:cs typeface="Microsoft JhengHei"/>
                <a:sym typeface="Microsoft JhengHei"/>
              </a:rPr>
              <a:t>政治性紀念</a:t>
            </a:r>
            <a:endParaRPr lang="en-US" altLang="zh-TW" sz="1700" b="1" dirty="0">
              <a:solidFill>
                <a:srgbClr val="A86400"/>
              </a:solidFill>
              <a:latin typeface="Microsoft JhengHei"/>
              <a:ea typeface="Microsoft JhengHei"/>
              <a:cs typeface="Microsoft JhengHei"/>
              <a:sym typeface="Microsoft JhengHei"/>
            </a:endParaRPr>
          </a:p>
          <a:p>
            <a:pPr lvl="0">
              <a:lnSpc>
                <a:spcPts val="2980"/>
              </a:lnSpc>
              <a:buClr>
                <a:srgbClr val="333333"/>
              </a:buClr>
              <a:buSzPct val="95000"/>
            </a:pPr>
            <a:r>
              <a:rPr lang="zh-TW" altLang="en-US" sz="1700" dirty="0">
                <a:solidFill>
                  <a:srgbClr val="333333"/>
                </a:solidFill>
                <a:latin typeface="Microsoft JhengHei"/>
                <a:ea typeface="Microsoft JhengHei"/>
                <a:cs typeface="Microsoft JhengHei"/>
                <a:sym typeface="Microsoft JhengHei"/>
              </a:rPr>
              <a:t>專門為某政治人物或事件而設的日子</a:t>
            </a:r>
            <a:endParaRPr lang="en-US" altLang="zh-TW" sz="1700" dirty="0">
              <a:solidFill>
                <a:srgbClr val="A86400"/>
              </a:solidFill>
              <a:latin typeface="Microsoft JhengHei"/>
              <a:ea typeface="Microsoft JhengHei"/>
              <a:cs typeface="Microsoft JhengHei"/>
              <a:sym typeface="Microsoft JhengHei"/>
            </a:endParaRPr>
          </a:p>
        </p:txBody>
      </p:sp>
      <p:pic>
        <p:nvPicPr>
          <p:cNvPr id="18" name="圖片 17">
            <a:extLst>
              <a:ext uri="{FF2B5EF4-FFF2-40B4-BE49-F238E27FC236}">
                <a16:creationId xmlns:a16="http://schemas.microsoft.com/office/drawing/2014/main" xmlns="" id="{725ECE40-A386-D497-852A-BA1A38E3D9E0}"/>
              </a:ext>
            </a:extLst>
          </p:cNvPr>
          <p:cNvPicPr>
            <a:picLocks noChangeAspect="1"/>
          </p:cNvPicPr>
          <p:nvPr/>
        </p:nvPicPr>
        <p:blipFill>
          <a:blip r:embed="rId3"/>
          <a:stretch>
            <a:fillRect/>
          </a:stretch>
        </p:blipFill>
        <p:spPr>
          <a:xfrm flipH="1">
            <a:off x="9416876" y="3790703"/>
            <a:ext cx="3010191" cy="3209806"/>
          </a:xfrm>
          <a:prstGeom prst="rect">
            <a:avLst/>
          </a:prstGeom>
        </p:spPr>
      </p:pic>
    </p:spTree>
    <p:extLst>
      <p:ext uri="{BB962C8B-B14F-4D97-AF65-F5344CB8AC3E}">
        <p14:creationId xmlns:p14="http://schemas.microsoft.com/office/powerpoint/2010/main" val="300248730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9AB3889-275F-28C4-F1D2-82C53A52F1EB}"/>
            </a:ext>
          </a:extLst>
        </p:cNvPr>
        <p:cNvGrpSpPr/>
        <p:nvPr/>
      </p:nvGrpSpPr>
      <p:grpSpPr>
        <a:xfrm>
          <a:off x="0" y="0"/>
          <a:ext cx="0" cy="0"/>
          <a:chOff x="0" y="0"/>
          <a:chExt cx="0" cy="0"/>
        </a:xfrm>
      </p:grpSpPr>
      <p:grpSp>
        <p:nvGrpSpPr>
          <p:cNvPr id="2" name="群組 1">
            <a:extLst>
              <a:ext uri="{FF2B5EF4-FFF2-40B4-BE49-F238E27FC236}">
                <a16:creationId xmlns:a16="http://schemas.microsoft.com/office/drawing/2014/main" xmlns="" id="{3DD343C1-79EE-4B55-29A1-E6D4F61221EA}"/>
              </a:ext>
            </a:extLst>
          </p:cNvPr>
          <p:cNvGrpSpPr/>
          <p:nvPr/>
        </p:nvGrpSpPr>
        <p:grpSpPr>
          <a:xfrm>
            <a:off x="951705" y="2513891"/>
            <a:ext cx="3070668" cy="3575307"/>
            <a:chOff x="432130" y="2299882"/>
            <a:chExt cx="3070668" cy="3575307"/>
          </a:xfrm>
        </p:grpSpPr>
        <p:sp>
          <p:nvSpPr>
            <p:cNvPr id="3" name="圓角矩形 2">
              <a:extLst>
                <a:ext uri="{FF2B5EF4-FFF2-40B4-BE49-F238E27FC236}">
                  <a16:creationId xmlns:a16="http://schemas.microsoft.com/office/drawing/2014/main" xmlns="" id="{CF53983A-197A-2B87-5ACE-0F70E66E9FA4}"/>
                </a:ext>
              </a:extLst>
            </p:cNvPr>
            <p:cNvSpPr/>
            <p:nvPr userDrawn="1"/>
          </p:nvSpPr>
          <p:spPr>
            <a:xfrm>
              <a:off x="432130" y="2371278"/>
              <a:ext cx="3070668" cy="3503911"/>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4" name="圖片 3">
              <a:extLst>
                <a:ext uri="{FF2B5EF4-FFF2-40B4-BE49-F238E27FC236}">
                  <a16:creationId xmlns:a16="http://schemas.microsoft.com/office/drawing/2014/main" xmlns="" id="{9EEDE6EB-4F80-E94C-C0CE-EAFD05C7B839}"/>
                </a:ext>
              </a:extLst>
            </p:cNvPr>
            <p:cNvPicPr>
              <a:picLocks noChangeAspect="1"/>
            </p:cNvPicPr>
            <p:nvPr userDrawn="1"/>
          </p:nvPicPr>
          <p:blipFill>
            <a:blip r:embed="rId3"/>
            <a:stretch>
              <a:fillRect/>
            </a:stretch>
          </p:blipFill>
          <p:spPr>
            <a:xfrm>
              <a:off x="531538" y="2299882"/>
              <a:ext cx="414330" cy="614811"/>
            </a:xfrm>
            <a:prstGeom prst="rect">
              <a:avLst/>
            </a:prstGeom>
          </p:spPr>
        </p:pic>
      </p:grpSp>
      <p:grpSp>
        <p:nvGrpSpPr>
          <p:cNvPr id="5" name="群組 4">
            <a:extLst>
              <a:ext uri="{FF2B5EF4-FFF2-40B4-BE49-F238E27FC236}">
                <a16:creationId xmlns:a16="http://schemas.microsoft.com/office/drawing/2014/main" xmlns="" id="{7AA1F4DF-2754-822D-70E8-2BDA0AF2CB7B}"/>
              </a:ext>
            </a:extLst>
          </p:cNvPr>
          <p:cNvGrpSpPr/>
          <p:nvPr/>
        </p:nvGrpSpPr>
        <p:grpSpPr>
          <a:xfrm>
            <a:off x="4443054" y="2124784"/>
            <a:ext cx="3308055" cy="3381071"/>
            <a:chOff x="246424" y="2299882"/>
            <a:chExt cx="3308055" cy="3381071"/>
          </a:xfrm>
        </p:grpSpPr>
        <p:sp>
          <p:nvSpPr>
            <p:cNvPr id="6" name="圓角矩形 5">
              <a:extLst>
                <a:ext uri="{FF2B5EF4-FFF2-40B4-BE49-F238E27FC236}">
                  <a16:creationId xmlns:a16="http://schemas.microsoft.com/office/drawing/2014/main" xmlns="" id="{D5FB4B51-94D7-EE8F-F98C-B4FAC7DE7F5D}"/>
                </a:ext>
              </a:extLst>
            </p:cNvPr>
            <p:cNvSpPr/>
            <p:nvPr userDrawn="1"/>
          </p:nvSpPr>
          <p:spPr>
            <a:xfrm>
              <a:off x="246424" y="2371278"/>
              <a:ext cx="3308055" cy="3309675"/>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7" name="圖片 6">
              <a:extLst>
                <a:ext uri="{FF2B5EF4-FFF2-40B4-BE49-F238E27FC236}">
                  <a16:creationId xmlns:a16="http://schemas.microsoft.com/office/drawing/2014/main" xmlns="" id="{75276860-3ED2-DE29-8CF8-2AE403B6562B}"/>
                </a:ext>
              </a:extLst>
            </p:cNvPr>
            <p:cNvPicPr>
              <a:picLocks noChangeAspect="1"/>
            </p:cNvPicPr>
            <p:nvPr userDrawn="1"/>
          </p:nvPicPr>
          <p:blipFill>
            <a:blip r:embed="rId3"/>
            <a:stretch>
              <a:fillRect/>
            </a:stretch>
          </p:blipFill>
          <p:spPr>
            <a:xfrm>
              <a:off x="531538" y="2299882"/>
              <a:ext cx="414330" cy="614811"/>
            </a:xfrm>
            <a:prstGeom prst="rect">
              <a:avLst/>
            </a:prstGeom>
          </p:spPr>
        </p:pic>
      </p:grpSp>
      <p:grpSp>
        <p:nvGrpSpPr>
          <p:cNvPr id="8" name="群組 7">
            <a:extLst>
              <a:ext uri="{FF2B5EF4-FFF2-40B4-BE49-F238E27FC236}">
                <a16:creationId xmlns:a16="http://schemas.microsoft.com/office/drawing/2014/main" xmlns="" id="{39D1D45C-1033-E864-DDAF-58CDC50FAED8}"/>
              </a:ext>
            </a:extLst>
          </p:cNvPr>
          <p:cNvGrpSpPr/>
          <p:nvPr/>
        </p:nvGrpSpPr>
        <p:grpSpPr>
          <a:xfrm>
            <a:off x="8169628" y="2455524"/>
            <a:ext cx="3308055" cy="3575307"/>
            <a:chOff x="432130" y="2299882"/>
            <a:chExt cx="3308055" cy="3575307"/>
          </a:xfrm>
        </p:grpSpPr>
        <p:sp>
          <p:nvSpPr>
            <p:cNvPr id="9" name="圓角矩形 8">
              <a:extLst>
                <a:ext uri="{FF2B5EF4-FFF2-40B4-BE49-F238E27FC236}">
                  <a16:creationId xmlns:a16="http://schemas.microsoft.com/office/drawing/2014/main" xmlns="" id="{5392A90B-25C2-EE97-0E94-802AD2D38DAA}"/>
                </a:ext>
              </a:extLst>
            </p:cNvPr>
            <p:cNvSpPr/>
            <p:nvPr userDrawn="1"/>
          </p:nvSpPr>
          <p:spPr>
            <a:xfrm>
              <a:off x="432130" y="2371278"/>
              <a:ext cx="3308055" cy="3503911"/>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10" name="圖片 9">
              <a:extLst>
                <a:ext uri="{FF2B5EF4-FFF2-40B4-BE49-F238E27FC236}">
                  <a16:creationId xmlns:a16="http://schemas.microsoft.com/office/drawing/2014/main" xmlns="" id="{5A3D720E-A5FF-27A5-E281-B8C62957ED17}"/>
                </a:ext>
              </a:extLst>
            </p:cNvPr>
            <p:cNvPicPr>
              <a:picLocks noChangeAspect="1"/>
            </p:cNvPicPr>
            <p:nvPr userDrawn="1"/>
          </p:nvPicPr>
          <p:blipFill>
            <a:blip r:embed="rId3"/>
            <a:stretch>
              <a:fillRect/>
            </a:stretch>
          </p:blipFill>
          <p:spPr>
            <a:xfrm>
              <a:off x="531538" y="2299882"/>
              <a:ext cx="414330" cy="614811"/>
            </a:xfrm>
            <a:prstGeom prst="rect">
              <a:avLst/>
            </a:prstGeom>
          </p:spPr>
        </p:pic>
      </p:grpSp>
      <p:sp>
        <p:nvSpPr>
          <p:cNvPr id="14" name="Text 2">
            <a:extLst>
              <a:ext uri="{FF2B5EF4-FFF2-40B4-BE49-F238E27FC236}">
                <a16:creationId xmlns:a16="http://schemas.microsoft.com/office/drawing/2014/main" xmlns="" id="{3A6BC52C-083E-3A2C-F323-DE966CD49A69}"/>
              </a:ext>
            </a:extLst>
          </p:cNvPr>
          <p:cNvSpPr/>
          <p:nvPr/>
        </p:nvSpPr>
        <p:spPr>
          <a:xfrm>
            <a:off x="1528028" y="3219818"/>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政治性紀念日</a:t>
            </a:r>
          </a:p>
        </p:txBody>
      </p:sp>
      <p:sp>
        <p:nvSpPr>
          <p:cNvPr id="16" name="文字方塊 15">
            <a:extLst>
              <a:ext uri="{FF2B5EF4-FFF2-40B4-BE49-F238E27FC236}">
                <a16:creationId xmlns:a16="http://schemas.microsoft.com/office/drawing/2014/main" xmlns="" id="{D781AE8B-477E-9418-250B-B53AD6416018}"/>
              </a:ext>
            </a:extLst>
          </p:cNvPr>
          <p:cNvSpPr txBox="1"/>
          <p:nvPr/>
        </p:nvSpPr>
        <p:spPr>
          <a:xfrm>
            <a:off x="1111966" y="3699450"/>
            <a:ext cx="2814536" cy="1631216"/>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如臺南市的「正義與勇氣紀念日」，紀念湯德章律師的貢獻。這類紀念日彰顯重要歷史人物和事件。</a:t>
            </a:r>
          </a:p>
        </p:txBody>
      </p:sp>
      <p:sp>
        <p:nvSpPr>
          <p:cNvPr id="17" name="Text 2">
            <a:extLst>
              <a:ext uri="{FF2B5EF4-FFF2-40B4-BE49-F238E27FC236}">
                <a16:creationId xmlns:a16="http://schemas.microsoft.com/office/drawing/2014/main" xmlns="" id="{EE335AB5-0878-A87A-3C8C-31B276E36714}"/>
              </a:ext>
            </a:extLst>
          </p:cNvPr>
          <p:cNvSpPr/>
          <p:nvPr/>
        </p:nvSpPr>
        <p:spPr>
          <a:xfrm>
            <a:off x="5127261" y="2810991"/>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文化性紀念日</a:t>
            </a:r>
          </a:p>
        </p:txBody>
      </p:sp>
      <p:sp>
        <p:nvSpPr>
          <p:cNvPr id="18" name="文字方塊 17">
            <a:extLst>
              <a:ext uri="{FF2B5EF4-FFF2-40B4-BE49-F238E27FC236}">
                <a16:creationId xmlns:a16="http://schemas.microsoft.com/office/drawing/2014/main" xmlns="" id="{DD9C9C8E-6F96-E663-CA74-86E565C37192}"/>
              </a:ext>
            </a:extLst>
          </p:cNvPr>
          <p:cNvSpPr txBox="1"/>
          <p:nvPr/>
        </p:nvSpPr>
        <p:spPr>
          <a:xfrm>
            <a:off x="4711199" y="3290623"/>
            <a:ext cx="2814536" cy="1631216"/>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如日本的「山之日」、「海之日」，強調自然與文化的連結。這類紀念日豐富了國家的文化內涵。</a:t>
            </a:r>
          </a:p>
        </p:txBody>
      </p:sp>
      <p:sp>
        <p:nvSpPr>
          <p:cNvPr id="19" name="Text 2">
            <a:extLst>
              <a:ext uri="{FF2B5EF4-FFF2-40B4-BE49-F238E27FC236}">
                <a16:creationId xmlns:a16="http://schemas.microsoft.com/office/drawing/2014/main" xmlns="" id="{93B418A0-56A8-D5AB-A5EE-83712041DDB2}"/>
              </a:ext>
            </a:extLst>
          </p:cNvPr>
          <p:cNvSpPr/>
          <p:nvPr/>
        </p:nvSpPr>
        <p:spPr>
          <a:xfrm>
            <a:off x="8841821" y="3219818"/>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創意思考</a:t>
            </a:r>
          </a:p>
        </p:txBody>
      </p:sp>
      <p:sp>
        <p:nvSpPr>
          <p:cNvPr id="20" name="文字方塊 19">
            <a:extLst>
              <a:ext uri="{FF2B5EF4-FFF2-40B4-BE49-F238E27FC236}">
                <a16:creationId xmlns:a16="http://schemas.microsoft.com/office/drawing/2014/main" xmlns="" id="{121897DA-53D1-2E30-063B-7FDE2FD624C5}"/>
              </a:ext>
            </a:extLst>
          </p:cNvPr>
          <p:cNvSpPr txBox="1"/>
          <p:nvPr/>
        </p:nvSpPr>
        <p:spPr>
          <a:xfrm>
            <a:off x="8425759" y="3699450"/>
            <a:ext cx="2814536" cy="1323439"/>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鼓勵學生思考：你會創造什麼樣的紀念日？為什麼？這有助於培養歷史思維和創意能力。</a:t>
            </a:r>
          </a:p>
        </p:txBody>
      </p:sp>
      <p:sp>
        <p:nvSpPr>
          <p:cNvPr id="21" name="Google Shape;156;p9">
            <a:extLst>
              <a:ext uri="{FF2B5EF4-FFF2-40B4-BE49-F238E27FC236}">
                <a16:creationId xmlns:a16="http://schemas.microsoft.com/office/drawing/2014/main" xmlns="" id="{F884A0D7-C7E4-7A09-A90F-9B16AE2D6743}"/>
              </a:ext>
            </a:extLst>
          </p:cNvPr>
          <p:cNvSpPr txBox="1">
            <a:spLocks/>
          </p:cNvSpPr>
          <p:nvPr/>
        </p:nvSpPr>
        <p:spPr>
          <a:xfrm>
            <a:off x="888248" y="679059"/>
            <a:ext cx="3134125" cy="1089199"/>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3200" b="1" dirty="0">
                <a:latin typeface="Microsoft JhengHei"/>
                <a:ea typeface="Microsoft JhengHei"/>
                <a:cs typeface="Microsoft JhengHei"/>
                <a:sym typeface="Microsoft JhengHei"/>
              </a:rPr>
              <a:t>創造新的紀念日</a:t>
            </a:r>
          </a:p>
        </p:txBody>
      </p:sp>
      <p:pic>
        <p:nvPicPr>
          <p:cNvPr id="13" name="圖片 12" descr="一張含有 Rectangle, 黃色, 設計 的圖片&#10;&#10;AI 產生的內容可能不正確。">
            <a:extLst>
              <a:ext uri="{FF2B5EF4-FFF2-40B4-BE49-F238E27FC236}">
                <a16:creationId xmlns:a16="http://schemas.microsoft.com/office/drawing/2014/main" xmlns="" id="{560F8432-1874-D309-0304-EDDC181EC527}"/>
              </a:ext>
            </a:extLst>
          </p:cNvPr>
          <p:cNvPicPr>
            <a:picLocks noChangeAspect="1"/>
          </p:cNvPicPr>
          <p:nvPr/>
        </p:nvPicPr>
        <p:blipFill>
          <a:blip r:embed="rId4"/>
          <a:stretch>
            <a:fillRect/>
          </a:stretch>
        </p:blipFill>
        <p:spPr>
          <a:xfrm>
            <a:off x="433778" y="5484525"/>
            <a:ext cx="1954799" cy="1151293"/>
          </a:xfrm>
          <a:prstGeom prst="rect">
            <a:avLst/>
          </a:prstGeom>
        </p:spPr>
      </p:pic>
      <p:pic>
        <p:nvPicPr>
          <p:cNvPr id="15" name="圖片 14" descr="一張含有 圓形, 設計, 工具 的圖片&#10;&#10;AI 產生的內容可能不正確。">
            <a:extLst>
              <a:ext uri="{FF2B5EF4-FFF2-40B4-BE49-F238E27FC236}">
                <a16:creationId xmlns:a16="http://schemas.microsoft.com/office/drawing/2014/main" xmlns="" id="{528AEC6B-D6DA-775E-20A9-899B343E8CCD}"/>
              </a:ext>
            </a:extLst>
          </p:cNvPr>
          <p:cNvPicPr>
            <a:picLocks noChangeAspect="1"/>
          </p:cNvPicPr>
          <p:nvPr/>
        </p:nvPicPr>
        <p:blipFill>
          <a:blip r:embed="rId5"/>
          <a:srcRect l="43651" t="2039" r="21073" b="60092"/>
          <a:stretch>
            <a:fillRect/>
          </a:stretch>
        </p:blipFill>
        <p:spPr>
          <a:xfrm rot="1339370">
            <a:off x="10622582" y="5011797"/>
            <a:ext cx="1235426" cy="1516847"/>
          </a:xfrm>
          <a:prstGeom prst="rect">
            <a:avLst/>
          </a:prstGeom>
        </p:spPr>
      </p:pic>
    </p:spTree>
    <p:extLst>
      <p:ext uri="{BB962C8B-B14F-4D97-AF65-F5344CB8AC3E}">
        <p14:creationId xmlns:p14="http://schemas.microsoft.com/office/powerpoint/2010/main" val="1058485822"/>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descr="一張含有 Rectangle, 螢幕擷取畫面, 黃色 的圖片&#10;&#10;AI 產生的內容可能不正確。">
            <a:extLst>
              <a:ext uri="{FF2B5EF4-FFF2-40B4-BE49-F238E27FC236}">
                <a16:creationId xmlns:a16="http://schemas.microsoft.com/office/drawing/2014/main" xmlns="" id="{8B60CB77-FC69-DC68-3692-EA40BF8D3F6F}"/>
              </a:ext>
            </a:extLst>
          </p:cNvPr>
          <p:cNvPicPr>
            <a:picLocks noChangeAspect="1"/>
          </p:cNvPicPr>
          <p:nvPr/>
        </p:nvPicPr>
        <p:blipFill>
          <a:blip r:embed="rId2"/>
          <a:stretch>
            <a:fillRect/>
          </a:stretch>
        </p:blipFill>
        <p:spPr>
          <a:xfrm>
            <a:off x="7279274" y="2019299"/>
            <a:ext cx="4394200" cy="2552700"/>
          </a:xfrm>
          <a:prstGeom prst="rect">
            <a:avLst/>
          </a:prstGeom>
        </p:spPr>
      </p:pic>
      <p:sp>
        <p:nvSpPr>
          <p:cNvPr id="2" name="Google Shape;93;p2">
            <a:extLst>
              <a:ext uri="{FF2B5EF4-FFF2-40B4-BE49-F238E27FC236}">
                <a16:creationId xmlns:a16="http://schemas.microsoft.com/office/drawing/2014/main" xmlns="" id="{A43537EC-B970-EF00-2D9E-90130689A255}"/>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設計你的</a:t>
            </a:r>
            <a:endParaRPr lang="en-US" altLang="zh-TW" sz="3600" b="1" dirty="0">
              <a:latin typeface="Microsoft JhengHei"/>
              <a:ea typeface="Microsoft JhengHei"/>
              <a:cs typeface="Microsoft JhengHei"/>
              <a:sym typeface="Microsoft JhengHei"/>
            </a:endParaRPr>
          </a:p>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紀念日</a:t>
            </a:r>
          </a:p>
        </p:txBody>
      </p:sp>
      <p:sp>
        <p:nvSpPr>
          <p:cNvPr id="3" name="Google Shape;138;p7">
            <a:extLst>
              <a:ext uri="{FF2B5EF4-FFF2-40B4-BE49-F238E27FC236}">
                <a16:creationId xmlns:a16="http://schemas.microsoft.com/office/drawing/2014/main" xmlns="" id="{3E9E3018-5341-5DA1-1DE2-E57C617074F4}"/>
              </a:ext>
            </a:extLst>
          </p:cNvPr>
          <p:cNvSpPr txBox="1"/>
          <p:nvPr/>
        </p:nvSpPr>
        <p:spPr>
          <a:xfrm>
            <a:off x="3699671" y="2175456"/>
            <a:ext cx="2396329" cy="3418095"/>
          </a:xfrm>
          <a:custGeom>
            <a:avLst/>
            <a:gdLst>
              <a:gd name="connsiteX0" fmla="*/ 0 w 2396329"/>
              <a:gd name="connsiteY0" fmla="*/ 0 h 3418095"/>
              <a:gd name="connsiteX1" fmla="*/ 575119 w 2396329"/>
              <a:gd name="connsiteY1" fmla="*/ 0 h 3418095"/>
              <a:gd name="connsiteX2" fmla="*/ 1102311 w 2396329"/>
              <a:gd name="connsiteY2" fmla="*/ 0 h 3418095"/>
              <a:gd name="connsiteX3" fmla="*/ 1749320 w 2396329"/>
              <a:gd name="connsiteY3" fmla="*/ 0 h 3418095"/>
              <a:gd name="connsiteX4" fmla="*/ 2396329 w 2396329"/>
              <a:gd name="connsiteY4" fmla="*/ 0 h 3418095"/>
              <a:gd name="connsiteX5" fmla="*/ 2396329 w 2396329"/>
              <a:gd name="connsiteY5" fmla="*/ 535502 h 3418095"/>
              <a:gd name="connsiteX6" fmla="*/ 2396329 w 2396329"/>
              <a:gd name="connsiteY6" fmla="*/ 1036822 h 3418095"/>
              <a:gd name="connsiteX7" fmla="*/ 2396329 w 2396329"/>
              <a:gd name="connsiteY7" fmla="*/ 1606505 h 3418095"/>
              <a:gd name="connsiteX8" fmla="*/ 2396329 w 2396329"/>
              <a:gd name="connsiteY8" fmla="*/ 2176187 h 3418095"/>
              <a:gd name="connsiteX9" fmla="*/ 2396329 w 2396329"/>
              <a:gd name="connsiteY9" fmla="*/ 2677508 h 3418095"/>
              <a:gd name="connsiteX10" fmla="*/ 2396329 w 2396329"/>
              <a:gd name="connsiteY10" fmla="*/ 3418095 h 3418095"/>
              <a:gd name="connsiteX11" fmla="*/ 1797247 w 2396329"/>
              <a:gd name="connsiteY11" fmla="*/ 3418095 h 3418095"/>
              <a:gd name="connsiteX12" fmla="*/ 1222128 w 2396329"/>
              <a:gd name="connsiteY12" fmla="*/ 3418095 h 3418095"/>
              <a:gd name="connsiteX13" fmla="*/ 575119 w 2396329"/>
              <a:gd name="connsiteY13" fmla="*/ 3418095 h 3418095"/>
              <a:gd name="connsiteX14" fmla="*/ 0 w 2396329"/>
              <a:gd name="connsiteY14" fmla="*/ 3418095 h 3418095"/>
              <a:gd name="connsiteX15" fmla="*/ 0 w 2396329"/>
              <a:gd name="connsiteY15" fmla="*/ 2916774 h 3418095"/>
              <a:gd name="connsiteX16" fmla="*/ 0 w 2396329"/>
              <a:gd name="connsiteY16" fmla="*/ 2347092 h 3418095"/>
              <a:gd name="connsiteX17" fmla="*/ 0 w 2396329"/>
              <a:gd name="connsiteY17" fmla="*/ 1811590 h 3418095"/>
              <a:gd name="connsiteX18" fmla="*/ 0 w 2396329"/>
              <a:gd name="connsiteY18" fmla="*/ 1344451 h 3418095"/>
              <a:gd name="connsiteX19" fmla="*/ 0 w 2396329"/>
              <a:gd name="connsiteY19" fmla="*/ 843130 h 3418095"/>
              <a:gd name="connsiteX20" fmla="*/ 0 w 2396329"/>
              <a:gd name="connsiteY20" fmla="*/ 0 h 341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96329" h="3418095" extrusionOk="0">
                <a:moveTo>
                  <a:pt x="0" y="0"/>
                </a:moveTo>
                <a:cubicBezTo>
                  <a:pt x="250791" y="-37819"/>
                  <a:pt x="411862" y="23699"/>
                  <a:pt x="575119" y="0"/>
                </a:cubicBezTo>
                <a:cubicBezTo>
                  <a:pt x="738376" y="-23699"/>
                  <a:pt x="888511" y="14044"/>
                  <a:pt x="1102311" y="0"/>
                </a:cubicBezTo>
                <a:cubicBezTo>
                  <a:pt x="1316111" y="-14044"/>
                  <a:pt x="1439437" y="26557"/>
                  <a:pt x="1749320" y="0"/>
                </a:cubicBezTo>
                <a:cubicBezTo>
                  <a:pt x="2059203" y="-26557"/>
                  <a:pt x="2164860" y="52985"/>
                  <a:pt x="2396329" y="0"/>
                </a:cubicBezTo>
                <a:cubicBezTo>
                  <a:pt x="2400154" y="222399"/>
                  <a:pt x="2372326" y="280396"/>
                  <a:pt x="2396329" y="535502"/>
                </a:cubicBezTo>
                <a:cubicBezTo>
                  <a:pt x="2420332" y="790608"/>
                  <a:pt x="2358421" y="896409"/>
                  <a:pt x="2396329" y="1036822"/>
                </a:cubicBezTo>
                <a:cubicBezTo>
                  <a:pt x="2434237" y="1177235"/>
                  <a:pt x="2375984" y="1377673"/>
                  <a:pt x="2396329" y="1606505"/>
                </a:cubicBezTo>
                <a:cubicBezTo>
                  <a:pt x="2416674" y="1835337"/>
                  <a:pt x="2337671" y="1903500"/>
                  <a:pt x="2396329" y="2176187"/>
                </a:cubicBezTo>
                <a:cubicBezTo>
                  <a:pt x="2454987" y="2448874"/>
                  <a:pt x="2353082" y="2514679"/>
                  <a:pt x="2396329" y="2677508"/>
                </a:cubicBezTo>
                <a:cubicBezTo>
                  <a:pt x="2439576" y="2840337"/>
                  <a:pt x="2384242" y="3235081"/>
                  <a:pt x="2396329" y="3418095"/>
                </a:cubicBezTo>
                <a:cubicBezTo>
                  <a:pt x="2160953" y="3472007"/>
                  <a:pt x="2035316" y="3367971"/>
                  <a:pt x="1797247" y="3418095"/>
                </a:cubicBezTo>
                <a:cubicBezTo>
                  <a:pt x="1559178" y="3468219"/>
                  <a:pt x="1434942" y="3357365"/>
                  <a:pt x="1222128" y="3418095"/>
                </a:cubicBezTo>
                <a:cubicBezTo>
                  <a:pt x="1009314" y="3478825"/>
                  <a:pt x="827545" y="3391799"/>
                  <a:pt x="575119" y="3418095"/>
                </a:cubicBezTo>
                <a:cubicBezTo>
                  <a:pt x="322693" y="3444391"/>
                  <a:pt x="275578" y="3353926"/>
                  <a:pt x="0" y="3418095"/>
                </a:cubicBezTo>
                <a:cubicBezTo>
                  <a:pt x="-50111" y="3302352"/>
                  <a:pt x="17389" y="3131990"/>
                  <a:pt x="0" y="2916774"/>
                </a:cubicBezTo>
                <a:cubicBezTo>
                  <a:pt x="-17389" y="2701558"/>
                  <a:pt x="29200" y="2568513"/>
                  <a:pt x="0" y="2347092"/>
                </a:cubicBezTo>
                <a:cubicBezTo>
                  <a:pt x="-29200" y="2125671"/>
                  <a:pt x="28980" y="2043204"/>
                  <a:pt x="0" y="1811590"/>
                </a:cubicBezTo>
                <a:cubicBezTo>
                  <a:pt x="-28980" y="1579976"/>
                  <a:pt x="35007" y="1535660"/>
                  <a:pt x="0" y="1344451"/>
                </a:cubicBezTo>
                <a:cubicBezTo>
                  <a:pt x="-35007" y="1153242"/>
                  <a:pt x="47509" y="1014759"/>
                  <a:pt x="0" y="843130"/>
                </a:cubicBezTo>
                <a:cubicBezTo>
                  <a:pt x="-47509" y="671501"/>
                  <a:pt x="73352" y="362592"/>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457200" lvl="0" indent="-457200">
              <a:lnSpc>
                <a:spcPct val="150000"/>
              </a:lnSpc>
              <a:spcBef>
                <a:spcPts val="1200"/>
              </a:spcBef>
              <a:buClr>
                <a:srgbClr val="333333"/>
              </a:buClr>
              <a:buSzPct val="95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選擇主題</a:t>
            </a:r>
            <a:endParaRPr lang="en-US" altLang="zh-TW" sz="2400" b="1" dirty="0">
              <a:solidFill>
                <a:srgbClr val="333333"/>
              </a:solidFill>
              <a:latin typeface="Microsoft JhengHei"/>
              <a:ea typeface="Microsoft JhengHei"/>
              <a:cs typeface="Microsoft JhengHei"/>
              <a:sym typeface="Microsoft JhengHei"/>
            </a:endParaRPr>
          </a:p>
          <a:p>
            <a:pPr marL="457200" lvl="0" indent="-457200">
              <a:lnSpc>
                <a:spcPct val="150000"/>
              </a:lnSpc>
              <a:spcBef>
                <a:spcPts val="1200"/>
              </a:spcBef>
              <a:buClr>
                <a:srgbClr val="333333"/>
              </a:buClr>
              <a:buSzPct val="95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確定日期</a:t>
            </a:r>
            <a:endParaRPr lang="en-US" altLang="zh-TW" sz="2400" b="1" dirty="0">
              <a:solidFill>
                <a:srgbClr val="333333"/>
              </a:solidFill>
              <a:latin typeface="Microsoft JhengHei"/>
              <a:ea typeface="Microsoft JhengHei"/>
              <a:cs typeface="Microsoft JhengHei"/>
              <a:sym typeface="Microsoft JhengHei"/>
            </a:endParaRPr>
          </a:p>
          <a:p>
            <a:pPr marL="457200" lvl="0" indent="-457200">
              <a:lnSpc>
                <a:spcPct val="150000"/>
              </a:lnSpc>
              <a:spcBef>
                <a:spcPts val="1200"/>
              </a:spcBef>
              <a:buClr>
                <a:srgbClr val="333333"/>
              </a:buClr>
              <a:buSzPct val="95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闡述理由</a:t>
            </a:r>
            <a:endParaRPr lang="en-US" altLang="zh-TW" sz="2400" b="1" dirty="0">
              <a:solidFill>
                <a:srgbClr val="333333"/>
              </a:solidFill>
              <a:latin typeface="Microsoft JhengHei"/>
              <a:ea typeface="Microsoft JhengHei"/>
              <a:cs typeface="Microsoft JhengHei"/>
              <a:sym typeface="Microsoft JhengHei"/>
            </a:endParaRPr>
          </a:p>
          <a:p>
            <a:pPr marL="457200" lvl="0" indent="-457200">
              <a:lnSpc>
                <a:spcPct val="150000"/>
              </a:lnSpc>
              <a:spcBef>
                <a:spcPts val="1200"/>
              </a:spcBef>
              <a:buClr>
                <a:srgbClr val="333333"/>
              </a:buClr>
              <a:buSzPct val="95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設計活動</a:t>
            </a:r>
            <a:endParaRPr lang="en-US" altLang="zh-TW" sz="2400" b="1" dirty="0">
              <a:solidFill>
                <a:srgbClr val="333333"/>
              </a:solidFill>
              <a:latin typeface="Microsoft JhengHei"/>
              <a:ea typeface="Microsoft JhengHei"/>
              <a:cs typeface="Microsoft JhengHei"/>
              <a:sym typeface="Microsoft JhengHei"/>
            </a:endParaRPr>
          </a:p>
          <a:p>
            <a:pPr marL="457200" lvl="0" indent="-457200">
              <a:lnSpc>
                <a:spcPct val="150000"/>
              </a:lnSpc>
              <a:spcBef>
                <a:spcPts val="1200"/>
              </a:spcBef>
              <a:buClr>
                <a:srgbClr val="333333"/>
              </a:buClr>
              <a:buSzPct val="950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p:txBody>
      </p:sp>
      <p:pic>
        <p:nvPicPr>
          <p:cNvPr id="5" name="圖片 4" descr="一張含有 Rectangle, 黃色, 設計 的圖片&#10;&#10;AI 產生的內容可能不正確。">
            <a:extLst>
              <a:ext uri="{FF2B5EF4-FFF2-40B4-BE49-F238E27FC236}">
                <a16:creationId xmlns:a16="http://schemas.microsoft.com/office/drawing/2014/main" xmlns="" id="{4CE69CA9-88B4-CA49-7EB9-095EAE9F4117}"/>
              </a:ext>
            </a:extLst>
          </p:cNvPr>
          <p:cNvPicPr>
            <a:picLocks noChangeAspect="1"/>
          </p:cNvPicPr>
          <p:nvPr/>
        </p:nvPicPr>
        <p:blipFill>
          <a:blip r:embed="rId3"/>
          <a:stretch>
            <a:fillRect/>
          </a:stretch>
        </p:blipFill>
        <p:spPr>
          <a:xfrm>
            <a:off x="6595270" y="3579703"/>
            <a:ext cx="4140200" cy="2438400"/>
          </a:xfrm>
          <a:prstGeom prst="rect">
            <a:avLst/>
          </a:prstGeom>
        </p:spPr>
      </p:pic>
    </p:spTree>
    <p:extLst>
      <p:ext uri="{BB962C8B-B14F-4D97-AF65-F5344CB8AC3E}">
        <p14:creationId xmlns:p14="http://schemas.microsoft.com/office/powerpoint/2010/main" val="2187749365"/>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C2DBF06-7981-4556-B5AB-0F0378BAA196}"/>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3B18B97F-A95F-7685-DE70-3074F41C7991}"/>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設計你的</a:t>
            </a:r>
            <a:endParaRPr lang="en-US" altLang="zh-TW" sz="3600" b="1" dirty="0">
              <a:latin typeface="Microsoft JhengHei"/>
              <a:ea typeface="Microsoft JhengHei"/>
              <a:cs typeface="Microsoft JhengHei"/>
              <a:sym typeface="Microsoft JhengHei"/>
            </a:endParaRPr>
          </a:p>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紀念日</a:t>
            </a:r>
          </a:p>
        </p:txBody>
      </p:sp>
      <p:graphicFrame>
        <p:nvGraphicFramePr>
          <p:cNvPr id="6" name="表格 5">
            <a:extLst>
              <a:ext uri="{FF2B5EF4-FFF2-40B4-BE49-F238E27FC236}">
                <a16:creationId xmlns:a16="http://schemas.microsoft.com/office/drawing/2014/main" xmlns="" id="{7579477C-9623-F83B-5A29-DFE8BC23349C}"/>
              </a:ext>
            </a:extLst>
          </p:cNvPr>
          <p:cNvGraphicFramePr>
            <a:graphicFrameLocks noGrp="1"/>
          </p:cNvGraphicFramePr>
          <p:nvPr>
            <p:extLst>
              <p:ext uri="{D42A27DB-BD31-4B8C-83A1-F6EECF244321}">
                <p14:modId xmlns:p14="http://schemas.microsoft.com/office/powerpoint/2010/main" val="2593080155"/>
              </p:ext>
            </p:extLst>
          </p:nvPr>
        </p:nvGraphicFramePr>
        <p:xfrm>
          <a:off x="3613931" y="1840830"/>
          <a:ext cx="8080764" cy="4402304"/>
        </p:xfrm>
        <a:graphic>
          <a:graphicData uri="http://schemas.openxmlformats.org/drawingml/2006/table">
            <a:tbl>
              <a:tblPr firstRow="1" bandRow="1">
                <a:tableStyleId>{21E4AEA4-8DFA-4A89-87EB-49C32662AFE0}</a:tableStyleId>
              </a:tblPr>
              <a:tblGrid>
                <a:gridCol w="1619806">
                  <a:extLst>
                    <a:ext uri="{9D8B030D-6E8A-4147-A177-3AD203B41FA5}">
                      <a16:colId xmlns:a16="http://schemas.microsoft.com/office/drawing/2014/main" xmlns="" val="2192655314"/>
                    </a:ext>
                  </a:extLst>
                </a:gridCol>
                <a:gridCol w="6460958">
                  <a:extLst>
                    <a:ext uri="{9D8B030D-6E8A-4147-A177-3AD203B41FA5}">
                      <a16:colId xmlns:a16="http://schemas.microsoft.com/office/drawing/2014/main" xmlns="" val="4110340437"/>
                    </a:ext>
                  </a:extLst>
                </a:gridCol>
              </a:tblGrid>
              <a:tr h="330747">
                <a:tc>
                  <a:txBody>
                    <a:bodyPr/>
                    <a:lstStyle/>
                    <a:p>
                      <a:pPr>
                        <a:lnSpc>
                          <a:spcPts val="2160"/>
                        </a:lnSpc>
                      </a:pPr>
                      <a:endParaRPr lang="zh-TW" altLang="en-US" sz="1800" dirty="0">
                        <a:latin typeface="Microsoft JhengHei" panose="020B0604030504040204" pitchFamily="34" charset="-120"/>
                        <a:ea typeface="Microsoft JhengHei" panose="020B0604030504040204" pitchFamily="34" charset="-120"/>
                      </a:endParaRPr>
                    </a:p>
                  </a:txBody>
                  <a:tcPr anchor="ctr">
                    <a:solidFill>
                      <a:srgbClr val="BE8661"/>
                    </a:solidFill>
                  </a:tcPr>
                </a:tc>
                <a:tc>
                  <a:txBody>
                    <a:bodyPr/>
                    <a:lstStyle/>
                    <a:p>
                      <a:pPr>
                        <a:lnSpc>
                          <a:spcPts val="2160"/>
                        </a:lnSpc>
                      </a:pPr>
                      <a:endParaRPr lang="zh-TW" altLang="en-US" sz="1800" dirty="0">
                        <a:latin typeface="Microsoft JhengHei" panose="020B0604030504040204" pitchFamily="34" charset="-120"/>
                        <a:ea typeface="Microsoft JhengHei" panose="020B0604030504040204" pitchFamily="34" charset="-120"/>
                      </a:endParaRPr>
                    </a:p>
                  </a:txBody>
                  <a:tcPr anchor="ctr">
                    <a:solidFill>
                      <a:srgbClr val="BE8661"/>
                    </a:solidFill>
                  </a:tcPr>
                </a:tc>
                <a:extLst>
                  <a:ext uri="{0D108BD9-81ED-4DB2-BD59-A6C34878D82A}">
                    <a16:rowId xmlns:a16="http://schemas.microsoft.com/office/drawing/2014/main" xmlns="" val="4149971148"/>
                  </a:ext>
                </a:extLst>
              </a:tr>
              <a:tr h="426832">
                <a:tc>
                  <a:txBody>
                    <a:bodyPr/>
                    <a:lstStyle/>
                    <a:p>
                      <a:pPr marL="0" lvl="0" indent="0">
                        <a:lnSpc>
                          <a:spcPts val="2560"/>
                        </a:lnSpc>
                        <a:spcBef>
                          <a:spcPts val="1200"/>
                        </a:spcBef>
                        <a:spcAft>
                          <a:spcPts val="600"/>
                        </a:spcAft>
                        <a:buClr>
                          <a:srgbClr val="333333"/>
                        </a:buClr>
                        <a:buSzPct val="95000"/>
                        <a:buFontTx/>
                        <a:buNone/>
                      </a:pPr>
                      <a:r>
                        <a:rPr lang="en-US" altLang="zh-TW" sz="1800" b="1" dirty="0">
                          <a:solidFill>
                            <a:srgbClr val="333333"/>
                          </a:solidFill>
                          <a:latin typeface="Microsoft JhengHei"/>
                          <a:ea typeface="Microsoft JhengHei"/>
                          <a:cs typeface="Microsoft JhengHei"/>
                          <a:sym typeface="Microsoft JhengHei"/>
                        </a:rPr>
                        <a:t>1. </a:t>
                      </a:r>
                      <a:r>
                        <a:rPr lang="zh-TW" altLang="en-US" sz="1800" b="1" dirty="0">
                          <a:solidFill>
                            <a:srgbClr val="333333"/>
                          </a:solidFill>
                          <a:latin typeface="Microsoft JhengHei"/>
                          <a:ea typeface="Microsoft JhengHei"/>
                          <a:cs typeface="Microsoft JhengHei"/>
                          <a:sym typeface="Microsoft JhengHei"/>
                        </a:rPr>
                        <a:t>選擇主題</a:t>
                      </a:r>
                      <a:endParaRPr lang="en-US" altLang="zh-TW" sz="1800" b="1" dirty="0">
                        <a:solidFill>
                          <a:srgbClr val="333333"/>
                        </a:solidFill>
                        <a:latin typeface="Microsoft JhengHei"/>
                        <a:ea typeface="Microsoft JhengHei"/>
                        <a:cs typeface="Microsoft JhengHei"/>
                        <a:sym typeface="Microsoft JhengHei"/>
                      </a:endParaRPr>
                    </a:p>
                  </a:txBody>
                  <a:tcPr>
                    <a:solidFill>
                      <a:schemeClr val="bg1">
                        <a:lumMod val="95000"/>
                      </a:schemeClr>
                    </a:solidFill>
                  </a:tcPr>
                </a:tc>
                <a:tc>
                  <a:txBody>
                    <a:bodyPr/>
                    <a:lstStyle/>
                    <a:p>
                      <a:pPr lvl="0">
                        <a:lnSpc>
                          <a:spcPts val="2160"/>
                        </a:lnSpc>
                        <a:spcBef>
                          <a:spcPts val="1200"/>
                        </a:spcBef>
                        <a:buClr>
                          <a:srgbClr val="333333"/>
                        </a:buClr>
                        <a:buSzPct val="95000"/>
                      </a:pPr>
                      <a:r>
                        <a:rPr lang="zh-TW" altLang="en-US" sz="1800" dirty="0">
                          <a:solidFill>
                            <a:srgbClr val="333333"/>
                          </a:solidFill>
                          <a:latin typeface="Microsoft JhengHei"/>
                          <a:ea typeface="Microsoft JhengHei"/>
                          <a:cs typeface="Microsoft JhengHei"/>
                          <a:sym typeface="Microsoft JhengHei"/>
                        </a:rPr>
                        <a:t>動漫創作日</a:t>
                      </a:r>
                    </a:p>
                  </a:txBody>
                  <a:tcPr anchor="ctr">
                    <a:solidFill>
                      <a:schemeClr val="bg1">
                        <a:lumMod val="95000"/>
                      </a:schemeClr>
                    </a:solidFill>
                  </a:tcPr>
                </a:tc>
                <a:extLst>
                  <a:ext uri="{0D108BD9-81ED-4DB2-BD59-A6C34878D82A}">
                    <a16:rowId xmlns:a16="http://schemas.microsoft.com/office/drawing/2014/main" xmlns="" val="3318748793"/>
                  </a:ext>
                </a:extLst>
              </a:tr>
              <a:tr h="414862">
                <a:tc>
                  <a:txBody>
                    <a:bodyPr/>
                    <a:lstStyle/>
                    <a:p>
                      <a:pPr marL="0" lvl="0" indent="0">
                        <a:lnSpc>
                          <a:spcPts val="2560"/>
                        </a:lnSpc>
                        <a:spcBef>
                          <a:spcPts val="1200"/>
                        </a:spcBef>
                        <a:spcAft>
                          <a:spcPts val="600"/>
                        </a:spcAft>
                        <a:buClr>
                          <a:srgbClr val="333333"/>
                        </a:buClr>
                        <a:buSzPct val="95000"/>
                        <a:buFontTx/>
                        <a:buNone/>
                      </a:pPr>
                      <a:r>
                        <a:rPr lang="en-US" altLang="zh-TW" sz="1800" b="1" dirty="0">
                          <a:solidFill>
                            <a:srgbClr val="333333"/>
                          </a:solidFill>
                          <a:latin typeface="Microsoft JhengHei"/>
                          <a:ea typeface="Microsoft JhengHei"/>
                          <a:cs typeface="Microsoft JhengHei"/>
                          <a:sym typeface="Microsoft JhengHei"/>
                        </a:rPr>
                        <a:t>2. </a:t>
                      </a:r>
                      <a:r>
                        <a:rPr lang="zh-TW" altLang="en-US" sz="1800" b="1" dirty="0">
                          <a:solidFill>
                            <a:srgbClr val="333333"/>
                          </a:solidFill>
                          <a:latin typeface="Microsoft JhengHei"/>
                          <a:ea typeface="Microsoft JhengHei"/>
                          <a:cs typeface="Microsoft JhengHei"/>
                          <a:sym typeface="Microsoft JhengHei"/>
                        </a:rPr>
                        <a:t>確定日期</a:t>
                      </a:r>
                      <a:endParaRPr lang="en-US" altLang="zh-TW" sz="1800" b="1" dirty="0">
                        <a:solidFill>
                          <a:srgbClr val="333333"/>
                        </a:solidFill>
                        <a:latin typeface="Microsoft JhengHei"/>
                        <a:ea typeface="Microsoft JhengHei"/>
                        <a:cs typeface="Microsoft JhengHei"/>
                        <a:sym typeface="Microsoft JhengHei"/>
                      </a:endParaRPr>
                    </a:p>
                  </a:txBody>
                  <a:tcPr>
                    <a:solidFill>
                      <a:schemeClr val="bg1"/>
                    </a:solidFill>
                  </a:tcPr>
                </a:tc>
                <a:tc>
                  <a:txBody>
                    <a:bodyPr/>
                    <a:lstStyle/>
                    <a:p>
                      <a:pPr lvl="0">
                        <a:lnSpc>
                          <a:spcPts val="2160"/>
                        </a:lnSpc>
                        <a:spcBef>
                          <a:spcPts val="1200"/>
                        </a:spcBef>
                        <a:buClr>
                          <a:srgbClr val="333333"/>
                        </a:buClr>
                        <a:buSzPct val="95000"/>
                      </a:pPr>
                      <a:r>
                        <a:rPr lang="en-US" altLang="zh-TW" sz="1800" dirty="0">
                          <a:solidFill>
                            <a:srgbClr val="333333"/>
                          </a:solidFill>
                          <a:latin typeface="Microsoft JhengHei"/>
                          <a:ea typeface="Microsoft JhengHei"/>
                          <a:cs typeface="Microsoft JhengHei"/>
                          <a:sym typeface="Microsoft JhengHei"/>
                        </a:rPr>
                        <a:t>7</a:t>
                      </a:r>
                      <a:r>
                        <a:rPr lang="zh-TW" altLang="en-US" sz="1800" dirty="0">
                          <a:solidFill>
                            <a:srgbClr val="333333"/>
                          </a:solidFill>
                          <a:latin typeface="Microsoft JhengHei"/>
                          <a:ea typeface="Microsoft JhengHei"/>
                          <a:cs typeface="Microsoft JhengHei"/>
                          <a:sym typeface="Microsoft JhengHei"/>
                        </a:rPr>
                        <a:t>月</a:t>
                      </a:r>
                      <a:r>
                        <a:rPr lang="en-US" altLang="zh-TW" sz="1800" dirty="0">
                          <a:solidFill>
                            <a:srgbClr val="333333"/>
                          </a:solidFill>
                          <a:latin typeface="Microsoft JhengHei"/>
                          <a:ea typeface="Microsoft JhengHei"/>
                          <a:cs typeface="Microsoft JhengHei"/>
                          <a:sym typeface="Microsoft JhengHei"/>
                        </a:rPr>
                        <a:t>17</a:t>
                      </a:r>
                      <a:r>
                        <a:rPr lang="zh-TW" altLang="en-US" sz="1800" dirty="0">
                          <a:solidFill>
                            <a:srgbClr val="333333"/>
                          </a:solidFill>
                          <a:latin typeface="Microsoft JhengHei"/>
                          <a:ea typeface="Microsoft JhengHei"/>
                          <a:cs typeface="Microsoft JhengHei"/>
                          <a:sym typeface="Microsoft JhengHei"/>
                        </a:rPr>
                        <a:t>日</a:t>
                      </a:r>
                    </a:p>
                  </a:txBody>
                  <a:tcPr anchor="ctr">
                    <a:solidFill>
                      <a:schemeClr val="bg1"/>
                    </a:solidFill>
                  </a:tcPr>
                </a:tc>
                <a:extLst>
                  <a:ext uri="{0D108BD9-81ED-4DB2-BD59-A6C34878D82A}">
                    <a16:rowId xmlns:a16="http://schemas.microsoft.com/office/drawing/2014/main" xmlns="" val="2817774216"/>
                  </a:ext>
                </a:extLst>
              </a:tr>
              <a:tr h="1698616">
                <a:tc>
                  <a:txBody>
                    <a:bodyPr/>
                    <a:lstStyle/>
                    <a:p>
                      <a:pPr marL="0" lvl="0" indent="0">
                        <a:lnSpc>
                          <a:spcPts val="2560"/>
                        </a:lnSpc>
                        <a:spcBef>
                          <a:spcPts val="1200"/>
                        </a:spcBef>
                        <a:spcAft>
                          <a:spcPts val="600"/>
                        </a:spcAft>
                        <a:buClr>
                          <a:srgbClr val="333333"/>
                        </a:buClr>
                        <a:buSzPct val="95000"/>
                        <a:buFontTx/>
                        <a:buNone/>
                      </a:pPr>
                      <a:r>
                        <a:rPr lang="en-US" altLang="zh-TW" sz="1800" b="1" dirty="0">
                          <a:solidFill>
                            <a:srgbClr val="333333"/>
                          </a:solidFill>
                          <a:latin typeface="Microsoft JhengHei"/>
                          <a:ea typeface="Microsoft JhengHei"/>
                          <a:cs typeface="Microsoft JhengHei"/>
                          <a:sym typeface="Microsoft JhengHei"/>
                        </a:rPr>
                        <a:t>3. </a:t>
                      </a:r>
                      <a:r>
                        <a:rPr lang="zh-TW" altLang="en-US" sz="1800" b="1" dirty="0">
                          <a:solidFill>
                            <a:srgbClr val="333333"/>
                          </a:solidFill>
                          <a:latin typeface="Microsoft JhengHei"/>
                          <a:ea typeface="Microsoft JhengHei"/>
                          <a:cs typeface="Microsoft JhengHei"/>
                          <a:sym typeface="Microsoft JhengHei"/>
                        </a:rPr>
                        <a:t>闡述理由</a:t>
                      </a:r>
                      <a:endParaRPr lang="en-US" altLang="zh-TW" sz="1800" b="1" dirty="0">
                        <a:solidFill>
                          <a:srgbClr val="333333"/>
                        </a:solidFill>
                        <a:latin typeface="Microsoft JhengHei"/>
                        <a:ea typeface="Microsoft JhengHei"/>
                        <a:cs typeface="Microsoft JhengHei"/>
                        <a:sym typeface="Microsoft JhengHei"/>
                      </a:endParaRPr>
                    </a:p>
                  </a:txBody>
                  <a:tcPr>
                    <a:solidFill>
                      <a:schemeClr val="bg1">
                        <a:lumMod val="95000"/>
                      </a:schemeClr>
                    </a:solidFill>
                  </a:tcPr>
                </a:tc>
                <a:tc>
                  <a:txBody>
                    <a:bodyPr/>
                    <a:lstStyle/>
                    <a:p>
                      <a:pPr lvl="0">
                        <a:lnSpc>
                          <a:spcPts val="2160"/>
                        </a:lnSpc>
                        <a:spcBef>
                          <a:spcPts val="0"/>
                        </a:spcBef>
                        <a:buClr>
                          <a:srgbClr val="333333"/>
                        </a:buClr>
                        <a:buSzPct val="95000"/>
                      </a:pPr>
                      <a:r>
                        <a:rPr lang="en-US" altLang="zh-TW" sz="1800" dirty="0">
                          <a:solidFill>
                            <a:srgbClr val="333333"/>
                          </a:solidFill>
                          <a:latin typeface="Microsoft JhengHei"/>
                          <a:ea typeface="Microsoft JhengHei"/>
                          <a:cs typeface="Microsoft JhengHei"/>
                          <a:sym typeface="Microsoft JhengHei"/>
                        </a:rPr>
                        <a:t>7</a:t>
                      </a:r>
                      <a:r>
                        <a:rPr lang="zh-TW" altLang="en-US" sz="1800" dirty="0">
                          <a:solidFill>
                            <a:srgbClr val="333333"/>
                          </a:solidFill>
                          <a:latin typeface="Microsoft JhengHei"/>
                          <a:ea typeface="Microsoft JhengHei"/>
                          <a:cs typeface="Microsoft JhengHei"/>
                          <a:sym typeface="Microsoft JhengHei"/>
                        </a:rPr>
                        <a:t>月</a:t>
                      </a:r>
                      <a:r>
                        <a:rPr lang="en-US" altLang="zh-TW" sz="1800" dirty="0">
                          <a:solidFill>
                            <a:srgbClr val="333333"/>
                          </a:solidFill>
                          <a:latin typeface="Microsoft JhengHei"/>
                          <a:ea typeface="Microsoft JhengHei"/>
                          <a:cs typeface="Microsoft JhengHei"/>
                          <a:sym typeface="Microsoft JhengHei"/>
                        </a:rPr>
                        <a:t>17</a:t>
                      </a:r>
                      <a:r>
                        <a:rPr lang="zh-TW" altLang="en-US" sz="1800" dirty="0">
                          <a:solidFill>
                            <a:srgbClr val="333333"/>
                          </a:solidFill>
                          <a:latin typeface="Microsoft JhengHei"/>
                          <a:ea typeface="Microsoft JhengHei"/>
                          <a:cs typeface="Microsoft JhengHei"/>
                          <a:sym typeface="Microsoft JhengHei"/>
                        </a:rPr>
                        <a:t>日可以象徵暑假期間學生參與動漫創作的高峰期。</a:t>
                      </a:r>
                      <a:endParaRPr lang="en-US" altLang="zh-TW" sz="1800" dirty="0">
                        <a:solidFill>
                          <a:srgbClr val="333333"/>
                        </a:solidFill>
                        <a:latin typeface="Microsoft JhengHei"/>
                        <a:ea typeface="Microsoft JhengHei"/>
                        <a:cs typeface="Microsoft JhengHei"/>
                        <a:sym typeface="Microsoft JhengHei"/>
                      </a:endParaRPr>
                    </a:p>
                    <a:p>
                      <a:pPr lvl="0">
                        <a:lnSpc>
                          <a:spcPts val="2160"/>
                        </a:lnSpc>
                        <a:spcBef>
                          <a:spcPts val="0"/>
                        </a:spcBef>
                        <a:buClr>
                          <a:srgbClr val="333333"/>
                        </a:buClr>
                        <a:buSzPct val="95000"/>
                      </a:pPr>
                      <a:r>
                        <a:rPr lang="zh-TW" altLang="en-US" sz="1800" dirty="0">
                          <a:solidFill>
                            <a:srgbClr val="333333"/>
                          </a:solidFill>
                          <a:latin typeface="Microsoft JhengHei"/>
                          <a:ea typeface="Microsoft JhengHei"/>
                          <a:cs typeface="Microsoft JhengHei"/>
                          <a:sym typeface="Microsoft JhengHei"/>
                        </a:rPr>
                        <a:t>「</a:t>
                      </a:r>
                      <a:r>
                        <a:rPr lang="en-US" altLang="zh-TW" sz="1800" dirty="0">
                          <a:solidFill>
                            <a:srgbClr val="333333"/>
                          </a:solidFill>
                          <a:latin typeface="Microsoft JhengHei"/>
                          <a:ea typeface="Microsoft JhengHei"/>
                          <a:cs typeface="Microsoft JhengHei"/>
                          <a:sym typeface="Microsoft JhengHei"/>
                        </a:rPr>
                        <a:t>7</a:t>
                      </a:r>
                      <a:r>
                        <a:rPr lang="zh-TW" altLang="en-US" sz="1800" dirty="0">
                          <a:solidFill>
                            <a:srgbClr val="333333"/>
                          </a:solidFill>
                          <a:latin typeface="Microsoft JhengHei"/>
                          <a:ea typeface="Microsoft JhengHei"/>
                          <a:cs typeface="Microsoft JhengHei"/>
                          <a:sym typeface="Microsoft JhengHei"/>
                        </a:rPr>
                        <a:t>」與「奇」、「趣」的諧音連結，象徵動漫的奇幻與趣味；「</a:t>
                      </a:r>
                      <a:r>
                        <a:rPr lang="en-US" altLang="zh-TW" sz="1800" dirty="0">
                          <a:solidFill>
                            <a:srgbClr val="333333"/>
                          </a:solidFill>
                          <a:latin typeface="Microsoft JhengHei"/>
                          <a:ea typeface="Microsoft JhengHei"/>
                          <a:cs typeface="Microsoft JhengHei"/>
                          <a:sym typeface="Microsoft JhengHei"/>
                        </a:rPr>
                        <a:t>17</a:t>
                      </a:r>
                      <a:r>
                        <a:rPr lang="zh-TW" altLang="en-US" sz="1800" dirty="0">
                          <a:solidFill>
                            <a:srgbClr val="333333"/>
                          </a:solidFill>
                          <a:latin typeface="Microsoft JhengHei"/>
                          <a:ea typeface="Microsoft JhengHei"/>
                          <a:cs typeface="Microsoft JhengHei"/>
                          <a:sym typeface="Microsoft JhengHei"/>
                        </a:rPr>
                        <a:t>」則代表青春年少的創意與活力。訂立「動漫創作日」旨在鼓勵學生及青少年發展次文化創意，展現自己的故事與視覺想像。</a:t>
                      </a:r>
                    </a:p>
                  </a:txBody>
                  <a:tcPr anchor="ctr">
                    <a:solidFill>
                      <a:schemeClr val="bg1">
                        <a:lumMod val="95000"/>
                      </a:schemeClr>
                    </a:solidFill>
                  </a:tcPr>
                </a:tc>
                <a:extLst>
                  <a:ext uri="{0D108BD9-81ED-4DB2-BD59-A6C34878D82A}">
                    <a16:rowId xmlns:a16="http://schemas.microsoft.com/office/drawing/2014/main" xmlns="" val="3652901487"/>
                  </a:ext>
                </a:extLst>
              </a:tr>
              <a:tr h="1484376">
                <a:tc>
                  <a:txBody>
                    <a:bodyPr/>
                    <a:lstStyle/>
                    <a:p>
                      <a:pPr marL="0" lvl="0" indent="0">
                        <a:lnSpc>
                          <a:spcPts val="2560"/>
                        </a:lnSpc>
                        <a:spcBef>
                          <a:spcPts val="1200"/>
                        </a:spcBef>
                        <a:spcAft>
                          <a:spcPts val="600"/>
                        </a:spcAft>
                        <a:buClr>
                          <a:srgbClr val="333333"/>
                        </a:buClr>
                        <a:buSzPct val="95000"/>
                        <a:buFontTx/>
                        <a:buNone/>
                      </a:pPr>
                      <a:r>
                        <a:rPr lang="en-US" altLang="zh-TW" sz="1800" b="1" dirty="0">
                          <a:solidFill>
                            <a:srgbClr val="333333"/>
                          </a:solidFill>
                          <a:latin typeface="Microsoft JhengHei"/>
                          <a:ea typeface="Microsoft JhengHei"/>
                          <a:cs typeface="Microsoft JhengHei"/>
                          <a:sym typeface="Microsoft JhengHei"/>
                        </a:rPr>
                        <a:t>4. </a:t>
                      </a:r>
                      <a:r>
                        <a:rPr lang="zh-TW" altLang="en-US" sz="1800" b="1" dirty="0">
                          <a:solidFill>
                            <a:srgbClr val="333333"/>
                          </a:solidFill>
                          <a:latin typeface="Microsoft JhengHei"/>
                          <a:ea typeface="Microsoft JhengHei"/>
                          <a:cs typeface="Microsoft JhengHei"/>
                          <a:sym typeface="Microsoft JhengHei"/>
                        </a:rPr>
                        <a:t>設計活動</a:t>
                      </a:r>
                      <a:endParaRPr lang="en-US" altLang="zh-TW" sz="1800" b="1" dirty="0">
                        <a:solidFill>
                          <a:srgbClr val="333333"/>
                        </a:solidFill>
                        <a:latin typeface="Microsoft JhengHei"/>
                        <a:ea typeface="Microsoft JhengHei"/>
                        <a:cs typeface="Microsoft JhengHei"/>
                        <a:sym typeface="Microsoft JhengHei"/>
                      </a:endParaRPr>
                    </a:p>
                  </a:txBody>
                  <a:tcPr>
                    <a:solidFill>
                      <a:schemeClr val="bg1"/>
                    </a:solidFill>
                  </a:tcPr>
                </a:tc>
                <a:tc>
                  <a:txBody>
                    <a:bodyPr/>
                    <a:lstStyle/>
                    <a:p>
                      <a:pPr lvl="0">
                        <a:lnSpc>
                          <a:spcPts val="2160"/>
                        </a:lnSpc>
                        <a:spcBef>
                          <a:spcPts val="0"/>
                        </a:spcBef>
                        <a:buClr>
                          <a:srgbClr val="333333"/>
                        </a:buClr>
                        <a:buSzPct val="95000"/>
                      </a:pPr>
                      <a:r>
                        <a:rPr lang="zh-TW" altLang="en-US" sz="1800" dirty="0">
                          <a:solidFill>
                            <a:srgbClr val="333333"/>
                          </a:solidFill>
                          <a:latin typeface="Microsoft JhengHei"/>
                          <a:ea typeface="Microsoft JhengHei"/>
                          <a:cs typeface="Microsoft JhengHei"/>
                          <a:sym typeface="Microsoft JhengHei"/>
                        </a:rPr>
                        <a:t>可以舉辦漫畫展、角色扮演比賽（</a:t>
                      </a:r>
                      <a:r>
                        <a:rPr lang="en-US" altLang="zh-TW" sz="1800" dirty="0">
                          <a:solidFill>
                            <a:srgbClr val="333333"/>
                          </a:solidFill>
                          <a:latin typeface="Microsoft JhengHei"/>
                          <a:ea typeface="Microsoft JhengHei"/>
                          <a:cs typeface="Microsoft JhengHei"/>
                          <a:sym typeface="Microsoft JhengHei"/>
                        </a:rPr>
                        <a:t>Cosplay</a:t>
                      </a:r>
                      <a:r>
                        <a:rPr lang="zh-TW" altLang="en-US" sz="1800" dirty="0">
                          <a:solidFill>
                            <a:srgbClr val="333333"/>
                          </a:solidFill>
                          <a:latin typeface="Microsoft JhengHei"/>
                          <a:ea typeface="Microsoft JhengHei"/>
                          <a:cs typeface="Microsoft JhengHei"/>
                          <a:sym typeface="Microsoft JhengHei"/>
                        </a:rPr>
                        <a:t>）、原創動畫短片競賽等活動，提供學生一個展示才華的</a:t>
                      </a:r>
                      <a:r>
                        <a:rPr lang="zh-TW" altLang="en-US" sz="1800" dirty="0" smtClean="0">
                          <a:solidFill>
                            <a:srgbClr val="333333"/>
                          </a:solidFill>
                          <a:latin typeface="Microsoft JhengHei"/>
                          <a:ea typeface="Microsoft JhengHei"/>
                          <a:cs typeface="Microsoft JhengHei"/>
                          <a:sym typeface="Microsoft JhengHei"/>
                        </a:rPr>
                        <a:t>平臺，</a:t>
                      </a:r>
                      <a:r>
                        <a:rPr lang="zh-TW" altLang="en-US" sz="1800" dirty="0">
                          <a:solidFill>
                            <a:srgbClr val="333333"/>
                          </a:solidFill>
                          <a:latin typeface="Microsoft JhengHei"/>
                          <a:ea typeface="Microsoft JhengHei"/>
                          <a:cs typeface="Microsoft JhengHei"/>
                          <a:sym typeface="Microsoft JhengHei"/>
                        </a:rPr>
                        <a:t>促進創意交流，並引導次文化創作走向更多元與健康的方向，讓學生更能自信地參與文化創作與分享。</a:t>
                      </a:r>
                    </a:p>
                  </a:txBody>
                  <a:tcPr anchor="ctr">
                    <a:solidFill>
                      <a:schemeClr val="bg1"/>
                    </a:solidFill>
                  </a:tcPr>
                </a:tc>
                <a:extLst>
                  <a:ext uri="{0D108BD9-81ED-4DB2-BD59-A6C34878D82A}">
                    <a16:rowId xmlns:a16="http://schemas.microsoft.com/office/drawing/2014/main" xmlns="" val="2282910568"/>
                  </a:ext>
                </a:extLst>
              </a:tr>
            </a:tbl>
          </a:graphicData>
        </a:graphic>
      </p:graphicFrame>
    </p:spTree>
    <p:extLst>
      <p:ext uri="{BB962C8B-B14F-4D97-AF65-F5344CB8AC3E}">
        <p14:creationId xmlns:p14="http://schemas.microsoft.com/office/powerpoint/2010/main" val="150637212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2"/>
          <p:cNvSpPr txBox="1">
            <a:spLocks noGrp="1"/>
          </p:cNvSpPr>
          <p:nvPr>
            <p:ph type="ctrTitle" idx="4294967295"/>
          </p:nvPr>
        </p:nvSpPr>
        <p:spPr>
          <a:xfrm>
            <a:off x="7221047" y="1354765"/>
            <a:ext cx="1925529" cy="72918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1"/>
              </a:buClr>
              <a:buSzPts val="6600"/>
              <a:buFont typeface="Microsoft JhengHei"/>
              <a:buNone/>
            </a:pPr>
            <a:r>
              <a:rPr lang="zh-TW" altLang="en-US" sz="3600" b="1" dirty="0">
                <a:latin typeface="Microsoft JhengHei"/>
                <a:ea typeface="Microsoft JhengHei"/>
                <a:cs typeface="Microsoft JhengHei"/>
                <a:sym typeface="Microsoft JhengHei"/>
              </a:rPr>
              <a:t>課程主旨</a:t>
            </a:r>
          </a:p>
        </p:txBody>
      </p:sp>
      <p:sp>
        <p:nvSpPr>
          <p:cNvPr id="94" name="Google Shape;94;p2"/>
          <p:cNvSpPr/>
          <p:nvPr/>
        </p:nvSpPr>
        <p:spPr>
          <a:xfrm>
            <a:off x="5799117" y="2083951"/>
            <a:ext cx="4953000" cy="3580427"/>
          </a:xfrm>
          <a:prstGeom prst="rect">
            <a:avLst/>
          </a:prstGeom>
          <a:noFill/>
          <a:ln>
            <a:noFill/>
          </a:ln>
        </p:spPr>
        <p:txBody>
          <a:bodyPr spcFirstLastPara="1" wrap="square" lIns="91425" tIns="45700" rIns="91425" bIns="45700" anchor="t" anchorCtr="0">
            <a:spAutoFit/>
          </a:bodyPr>
          <a:lstStyle/>
          <a:p>
            <a:pPr marL="0" marR="0" lvl="0" indent="0" algn="ctr" rtl="0">
              <a:lnSpc>
                <a:spcPts val="3380"/>
              </a:lnSpc>
              <a:spcBef>
                <a:spcPts val="0"/>
              </a:spcBef>
              <a:spcAft>
                <a:spcPts val="0"/>
              </a:spcAft>
              <a:buNone/>
            </a:pPr>
            <a:r>
              <a:rPr lang="zh-TW" altLang="en-US" sz="2000" u="none" strike="noStrike" cap="none" dirty="0">
                <a:solidFill>
                  <a:schemeClr val="tx1"/>
                </a:solidFill>
                <a:latin typeface="Microsoft JhengHei"/>
                <a:ea typeface="Microsoft JhengHei"/>
                <a:cs typeface="Microsoft JhengHei"/>
                <a:sym typeface="Microsoft JhengHei"/>
              </a:rPr>
              <a:t>本課程旨在探討臺灣文化協會在日治時期的重要性及其對臺灣社會的影響。我們將深入了解文化啟蒙與政治社會運動的發展脈絡，並通過臺灣歷史博物館的數位資源「樂為世界人」網站，探索文協的各種活動和影響。課程將分為兩節，包括講授教科書內容和互動性的網站探索活動</a:t>
            </a:r>
          </a:p>
          <a:p>
            <a:pPr marL="0" marR="0" lvl="0" indent="0" algn="ctr" rtl="0">
              <a:lnSpc>
                <a:spcPts val="3380"/>
              </a:lnSpc>
              <a:spcBef>
                <a:spcPts val="0"/>
              </a:spcBef>
              <a:spcAft>
                <a:spcPts val="0"/>
              </a:spcAft>
              <a:buNone/>
            </a:pPr>
            <a:endParaRPr lang="zh-TW" altLang="en-US" sz="2000" u="none" strike="noStrike" cap="none" dirty="0">
              <a:solidFill>
                <a:schemeClr val="tx1"/>
              </a:solidFill>
              <a:latin typeface="Microsoft JhengHei"/>
              <a:ea typeface="Microsoft JhengHei"/>
              <a:cs typeface="Microsoft JhengHei"/>
              <a:sym typeface="Microsoft JhengHei"/>
            </a:endParaRPr>
          </a:p>
        </p:txBody>
      </p:sp>
    </p:spTree>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92998AE-888C-9DDE-3008-6DF4D9400196}"/>
            </a:ext>
          </a:extLst>
        </p:cNvPr>
        <p:cNvGrpSpPr/>
        <p:nvPr/>
      </p:nvGrpSpPr>
      <p:grpSpPr>
        <a:xfrm>
          <a:off x="0" y="0"/>
          <a:ext cx="0" cy="0"/>
          <a:chOff x="0" y="0"/>
          <a:chExt cx="0" cy="0"/>
        </a:xfrm>
      </p:grpSpPr>
      <p:pic>
        <p:nvPicPr>
          <p:cNvPr id="8" name="圖片 7" descr="一張含有 人的臉孔, 圖畫, 寫生, 圖解 的圖片&#10;&#10;AI 產生的內容可能不正確。">
            <a:extLst>
              <a:ext uri="{FF2B5EF4-FFF2-40B4-BE49-F238E27FC236}">
                <a16:creationId xmlns:a16="http://schemas.microsoft.com/office/drawing/2014/main" xmlns="" id="{8C3788D8-25A5-F116-1774-321698550826}"/>
              </a:ext>
            </a:extLst>
          </p:cNvPr>
          <p:cNvPicPr>
            <a:picLocks noChangeAspect="1"/>
          </p:cNvPicPr>
          <p:nvPr/>
        </p:nvPicPr>
        <p:blipFill>
          <a:blip r:embed="rId3"/>
          <a:stretch>
            <a:fillRect/>
          </a:stretch>
        </p:blipFill>
        <p:spPr>
          <a:xfrm>
            <a:off x="8576904" y="1831311"/>
            <a:ext cx="2947867" cy="3718143"/>
          </a:xfrm>
          <a:prstGeom prst="rect">
            <a:avLst/>
          </a:prstGeom>
        </p:spPr>
      </p:pic>
      <p:sp>
        <p:nvSpPr>
          <p:cNvPr id="2" name="Google Shape;93;p2">
            <a:extLst>
              <a:ext uri="{FF2B5EF4-FFF2-40B4-BE49-F238E27FC236}">
                <a16:creationId xmlns:a16="http://schemas.microsoft.com/office/drawing/2014/main" xmlns="" id="{25040DFB-B4A0-09F6-59B2-DCA9C5ECDCF6}"/>
              </a:ext>
            </a:extLst>
          </p:cNvPr>
          <p:cNvSpPr txBox="1">
            <a:spLocks/>
          </p:cNvSpPr>
          <p:nvPr/>
        </p:nvSpPr>
        <p:spPr>
          <a:xfrm>
            <a:off x="647892" y="743332"/>
            <a:ext cx="2312943"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熱血青年的參與</a:t>
            </a:r>
          </a:p>
        </p:txBody>
      </p:sp>
      <p:sp>
        <p:nvSpPr>
          <p:cNvPr id="3" name="Google Shape;102;p3">
            <a:extLst>
              <a:ext uri="{FF2B5EF4-FFF2-40B4-BE49-F238E27FC236}">
                <a16:creationId xmlns:a16="http://schemas.microsoft.com/office/drawing/2014/main" xmlns="" id="{4D1ADE36-D082-6A25-B0FC-60FCD64C1FAF}"/>
              </a:ext>
            </a:extLst>
          </p:cNvPr>
          <p:cNvSpPr txBox="1">
            <a:spLocks/>
          </p:cNvSpPr>
          <p:nvPr/>
        </p:nvSpPr>
        <p:spPr>
          <a:xfrm>
            <a:off x="3613616" y="1265831"/>
            <a:ext cx="4635439" cy="297501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700"/>
              </a:lnSpc>
              <a:spcAft>
                <a:spcPts val="1200"/>
              </a:spcAft>
              <a:buSzPct val="95000"/>
            </a:pPr>
            <a:r>
              <a:rPr lang="zh-TW" altLang="en-US" sz="1800" dirty="0">
                <a:latin typeface="Microsoft JhengHei"/>
                <a:ea typeface="Microsoft JhengHei"/>
                <a:cs typeface="Microsoft JhengHei"/>
                <a:sym typeface="Microsoft JhengHei"/>
              </a:rPr>
              <a:t>日治時期，許多青年學子積極參與文協的活動，展現了他們對社會改革的熱忱。這些學生約佔文協會員的四分之一，其中又以臺北師範學校的學生最多。他們的參與不僅為文協注入了活力，也為自己的未來付出了代價，如陳植棋因帶領學潮而被退學。這些青年多傾向支持主張社會改革的政黨，反映了他們對社會公平正義的追求。</a:t>
            </a:r>
          </a:p>
        </p:txBody>
      </p:sp>
      <p:sp>
        <p:nvSpPr>
          <p:cNvPr id="12" name="Shape 3">
            <a:extLst>
              <a:ext uri="{FF2B5EF4-FFF2-40B4-BE49-F238E27FC236}">
                <a16:creationId xmlns:a16="http://schemas.microsoft.com/office/drawing/2014/main" xmlns="" id="{62A0A55C-004D-665A-04B6-F094A73103CF}"/>
              </a:ext>
            </a:extLst>
          </p:cNvPr>
          <p:cNvSpPr/>
          <p:nvPr/>
        </p:nvSpPr>
        <p:spPr>
          <a:xfrm>
            <a:off x="3780460" y="3558674"/>
            <a:ext cx="3456919" cy="588764"/>
          </a:xfrm>
          <a:prstGeom prst="rect">
            <a:avLst/>
          </a:prstGeom>
          <a:solidFill>
            <a:srgbClr val="FFFFFF">
              <a:alpha val="4000"/>
            </a:srgbClr>
          </a:solidFill>
          <a:ln/>
        </p:spPr>
        <p:txBody>
          <a:bodyPr/>
          <a:lstStyle/>
          <a:p>
            <a:endParaRPr lang="zh-TW" altLang="en-US"/>
          </a:p>
        </p:txBody>
      </p:sp>
      <p:grpSp>
        <p:nvGrpSpPr>
          <p:cNvPr id="18" name="群組 17">
            <a:extLst>
              <a:ext uri="{FF2B5EF4-FFF2-40B4-BE49-F238E27FC236}">
                <a16:creationId xmlns:a16="http://schemas.microsoft.com/office/drawing/2014/main" xmlns="" id="{4C86BBED-D2E2-6CCA-DFEA-E35BE5048A06}"/>
              </a:ext>
            </a:extLst>
          </p:cNvPr>
          <p:cNvGrpSpPr/>
          <p:nvPr/>
        </p:nvGrpSpPr>
        <p:grpSpPr>
          <a:xfrm>
            <a:off x="3780460" y="4338208"/>
            <a:ext cx="4312953" cy="1898656"/>
            <a:chOff x="3780460" y="4338207"/>
            <a:chExt cx="4287896" cy="2355057"/>
          </a:xfrm>
        </p:grpSpPr>
        <p:sp>
          <p:nvSpPr>
            <p:cNvPr id="13" name="Shape 6">
              <a:extLst>
                <a:ext uri="{FF2B5EF4-FFF2-40B4-BE49-F238E27FC236}">
                  <a16:creationId xmlns:a16="http://schemas.microsoft.com/office/drawing/2014/main" xmlns="" id="{82411498-B8C5-3566-F337-852754D3714E}"/>
                </a:ext>
              </a:extLst>
            </p:cNvPr>
            <p:cNvSpPr/>
            <p:nvPr/>
          </p:nvSpPr>
          <p:spPr>
            <a:xfrm>
              <a:off x="3780460" y="4338207"/>
              <a:ext cx="4274042" cy="588764"/>
            </a:xfrm>
            <a:prstGeom prst="rect">
              <a:avLst/>
            </a:prstGeom>
            <a:solidFill>
              <a:srgbClr val="000000">
                <a:alpha val="4000"/>
              </a:srgbClr>
            </a:solidFill>
            <a:ln/>
          </p:spPr>
          <p:txBody>
            <a:bodyPr/>
            <a:lstStyle/>
            <a:p>
              <a:endParaRPr lang="zh-TW" altLang="en-US">
                <a:latin typeface="Microsoft JhengHei" panose="020B0604030504040204" pitchFamily="34" charset="-120"/>
                <a:ea typeface="Microsoft JhengHei" panose="020B0604030504040204" pitchFamily="34" charset="-120"/>
              </a:endParaRPr>
            </a:p>
          </p:txBody>
        </p:sp>
        <p:sp>
          <p:nvSpPr>
            <p:cNvPr id="14" name="Shape 9">
              <a:extLst>
                <a:ext uri="{FF2B5EF4-FFF2-40B4-BE49-F238E27FC236}">
                  <a16:creationId xmlns:a16="http://schemas.microsoft.com/office/drawing/2014/main" xmlns="" id="{92F0DA0C-3C22-3DD9-0484-131F3C5A7467}"/>
                </a:ext>
              </a:extLst>
            </p:cNvPr>
            <p:cNvSpPr/>
            <p:nvPr/>
          </p:nvSpPr>
          <p:spPr>
            <a:xfrm>
              <a:off x="3780460" y="4926972"/>
              <a:ext cx="4274042" cy="588764"/>
            </a:xfrm>
            <a:prstGeom prst="rect">
              <a:avLst/>
            </a:prstGeom>
            <a:solidFill>
              <a:srgbClr val="FFFFFF">
                <a:alpha val="4000"/>
              </a:srgbClr>
            </a:solidFill>
            <a:ln/>
          </p:spPr>
          <p:txBody>
            <a:bodyPr/>
            <a:lstStyle/>
            <a:p>
              <a:endParaRPr lang="zh-TW" altLang="en-US">
                <a:latin typeface="Microsoft JhengHei" panose="020B0604030504040204" pitchFamily="34" charset="-120"/>
                <a:ea typeface="Microsoft JhengHei" panose="020B0604030504040204" pitchFamily="34" charset="-120"/>
              </a:endParaRPr>
            </a:p>
          </p:txBody>
        </p:sp>
        <p:sp>
          <p:nvSpPr>
            <p:cNvPr id="15" name="Shape 12">
              <a:extLst>
                <a:ext uri="{FF2B5EF4-FFF2-40B4-BE49-F238E27FC236}">
                  <a16:creationId xmlns:a16="http://schemas.microsoft.com/office/drawing/2014/main" xmlns="" id="{10B7D97E-4F03-CC99-15D5-8A2488306226}"/>
                </a:ext>
              </a:extLst>
            </p:cNvPr>
            <p:cNvSpPr/>
            <p:nvPr/>
          </p:nvSpPr>
          <p:spPr>
            <a:xfrm>
              <a:off x="3780460" y="5515736"/>
              <a:ext cx="4274042" cy="588764"/>
            </a:xfrm>
            <a:prstGeom prst="rect">
              <a:avLst/>
            </a:prstGeom>
            <a:solidFill>
              <a:srgbClr val="000000">
                <a:alpha val="4000"/>
              </a:srgbClr>
            </a:solidFill>
            <a:ln/>
          </p:spPr>
          <p:txBody>
            <a:bodyPr/>
            <a:lstStyle/>
            <a:p>
              <a:endParaRPr lang="zh-TW" altLang="en-US">
                <a:latin typeface="Microsoft JhengHei" panose="020B0604030504040204" pitchFamily="34" charset="-120"/>
                <a:ea typeface="Microsoft JhengHei" panose="020B0604030504040204" pitchFamily="34" charset="-120"/>
              </a:endParaRPr>
            </a:p>
          </p:txBody>
        </p:sp>
        <p:sp>
          <p:nvSpPr>
            <p:cNvPr id="17" name="Shape 9">
              <a:extLst>
                <a:ext uri="{FF2B5EF4-FFF2-40B4-BE49-F238E27FC236}">
                  <a16:creationId xmlns:a16="http://schemas.microsoft.com/office/drawing/2014/main" xmlns="" id="{B1200F51-956D-9B09-DA4A-6B9B1CCD9DCD}"/>
                </a:ext>
              </a:extLst>
            </p:cNvPr>
            <p:cNvSpPr/>
            <p:nvPr/>
          </p:nvSpPr>
          <p:spPr>
            <a:xfrm>
              <a:off x="3794314" y="6104500"/>
              <a:ext cx="4274042" cy="588764"/>
            </a:xfrm>
            <a:prstGeom prst="rect">
              <a:avLst/>
            </a:prstGeom>
            <a:solidFill>
              <a:srgbClr val="FFFFFF">
                <a:alpha val="4000"/>
              </a:srgbClr>
            </a:solidFill>
            <a:ln/>
          </p:spPr>
          <p:txBody>
            <a:bodyPr/>
            <a:lstStyle/>
            <a:p>
              <a:endParaRPr lang="zh-TW" altLang="en-US">
                <a:latin typeface="Microsoft JhengHei" panose="020B0604030504040204" pitchFamily="34" charset="-120"/>
                <a:ea typeface="Microsoft JhengHei" panose="020B0604030504040204" pitchFamily="34" charset="-120"/>
              </a:endParaRPr>
            </a:p>
          </p:txBody>
        </p:sp>
      </p:grpSp>
      <p:sp>
        <p:nvSpPr>
          <p:cNvPr id="19" name="Text 4">
            <a:extLst>
              <a:ext uri="{FF2B5EF4-FFF2-40B4-BE49-F238E27FC236}">
                <a16:creationId xmlns:a16="http://schemas.microsoft.com/office/drawing/2014/main" xmlns="" id="{E4670DE7-0376-F1A8-3576-205689E7DA08}"/>
              </a:ext>
            </a:extLst>
          </p:cNvPr>
          <p:cNvSpPr/>
          <p:nvPr/>
        </p:nvSpPr>
        <p:spPr>
          <a:xfrm>
            <a:off x="3883490" y="4408588"/>
            <a:ext cx="2662733"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學生比例</a:t>
            </a:r>
            <a:endParaRPr lang="en-US" sz="1600" dirty="0">
              <a:latin typeface="Microsoft JhengHei" panose="020B0604030504040204" pitchFamily="34" charset="-120"/>
              <a:ea typeface="Microsoft JhengHei" panose="020B0604030504040204" pitchFamily="34" charset="-120"/>
            </a:endParaRPr>
          </a:p>
        </p:txBody>
      </p:sp>
      <p:sp>
        <p:nvSpPr>
          <p:cNvPr id="20" name="Text 5">
            <a:extLst>
              <a:ext uri="{FF2B5EF4-FFF2-40B4-BE49-F238E27FC236}">
                <a16:creationId xmlns:a16="http://schemas.microsoft.com/office/drawing/2014/main" xmlns="" id="{71A110DC-D5C3-76F5-2527-B79CEE12B571}"/>
              </a:ext>
            </a:extLst>
          </p:cNvPr>
          <p:cNvSpPr/>
          <p:nvPr/>
        </p:nvSpPr>
        <p:spPr>
          <a:xfrm>
            <a:off x="5981484" y="4408588"/>
            <a:ext cx="1129478"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約四分之一</a:t>
            </a:r>
            <a:endParaRPr lang="en-US" sz="1600" dirty="0">
              <a:latin typeface="Microsoft JhengHei" panose="020B0604030504040204" pitchFamily="34" charset="-120"/>
              <a:ea typeface="Microsoft JhengHei" panose="020B0604030504040204" pitchFamily="34" charset="-120"/>
            </a:endParaRPr>
          </a:p>
        </p:txBody>
      </p:sp>
      <p:sp>
        <p:nvSpPr>
          <p:cNvPr id="21" name="Text 7">
            <a:extLst>
              <a:ext uri="{FF2B5EF4-FFF2-40B4-BE49-F238E27FC236}">
                <a16:creationId xmlns:a16="http://schemas.microsoft.com/office/drawing/2014/main" xmlns="" id="{AAD2ED19-720D-DEB4-5F95-1D0935E3FFEE}"/>
              </a:ext>
            </a:extLst>
          </p:cNvPr>
          <p:cNvSpPr/>
          <p:nvPr/>
        </p:nvSpPr>
        <p:spPr>
          <a:xfrm>
            <a:off x="3883490" y="4896344"/>
            <a:ext cx="2662733"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主要學校</a:t>
            </a:r>
            <a:endParaRPr lang="en-US" sz="1600" dirty="0">
              <a:latin typeface="Microsoft JhengHei" panose="020B0604030504040204" pitchFamily="34" charset="-120"/>
              <a:ea typeface="Microsoft JhengHei" panose="020B0604030504040204" pitchFamily="34" charset="-120"/>
            </a:endParaRPr>
          </a:p>
        </p:txBody>
      </p:sp>
      <p:sp>
        <p:nvSpPr>
          <p:cNvPr id="22" name="Text 8">
            <a:extLst>
              <a:ext uri="{FF2B5EF4-FFF2-40B4-BE49-F238E27FC236}">
                <a16:creationId xmlns:a16="http://schemas.microsoft.com/office/drawing/2014/main" xmlns="" id="{E85F7A73-88EB-285B-A6F4-4F1C014AF1BA}"/>
              </a:ext>
            </a:extLst>
          </p:cNvPr>
          <p:cNvSpPr/>
          <p:nvPr/>
        </p:nvSpPr>
        <p:spPr>
          <a:xfrm>
            <a:off x="5981483" y="4896344"/>
            <a:ext cx="1329553" cy="329208"/>
          </a:xfrm>
          <a:prstGeom prst="rect">
            <a:avLst/>
          </a:prstGeom>
          <a:noFill/>
          <a:ln/>
        </p:spPr>
        <p:txBody>
          <a:bodyPr wrap="none" lIns="0" tIns="0" rIns="0" bIns="0" rtlCol="0" anchor="t"/>
          <a:lstStyle/>
          <a:p>
            <a:pPr>
              <a:lnSpc>
                <a:spcPts val="2583"/>
              </a:lnSpc>
            </a:pP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北</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師範</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學校</a:t>
            </a:r>
            <a:endParaRPr lang="en-US" sz="1600" dirty="0">
              <a:latin typeface="Microsoft JhengHei" panose="020B0604030504040204" pitchFamily="34" charset="-120"/>
              <a:ea typeface="Microsoft JhengHei" panose="020B0604030504040204" pitchFamily="34" charset="-120"/>
            </a:endParaRPr>
          </a:p>
        </p:txBody>
      </p:sp>
      <p:sp>
        <p:nvSpPr>
          <p:cNvPr id="23" name="Text 10">
            <a:extLst>
              <a:ext uri="{FF2B5EF4-FFF2-40B4-BE49-F238E27FC236}">
                <a16:creationId xmlns:a16="http://schemas.microsoft.com/office/drawing/2014/main" xmlns="" id="{DE398AD7-72D2-A923-43E0-8EC988CE485D}"/>
              </a:ext>
            </a:extLst>
          </p:cNvPr>
          <p:cNvSpPr/>
          <p:nvPr/>
        </p:nvSpPr>
        <p:spPr>
          <a:xfrm>
            <a:off x="3883490" y="5339586"/>
            <a:ext cx="2662733"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代表人物</a:t>
            </a:r>
            <a:endParaRPr lang="en-US" sz="1600" dirty="0">
              <a:latin typeface="Microsoft JhengHei" panose="020B0604030504040204" pitchFamily="34" charset="-120"/>
              <a:ea typeface="Microsoft JhengHei" panose="020B0604030504040204" pitchFamily="34" charset="-120"/>
            </a:endParaRPr>
          </a:p>
        </p:txBody>
      </p:sp>
      <p:sp>
        <p:nvSpPr>
          <p:cNvPr id="24" name="Text 11">
            <a:extLst>
              <a:ext uri="{FF2B5EF4-FFF2-40B4-BE49-F238E27FC236}">
                <a16:creationId xmlns:a16="http://schemas.microsoft.com/office/drawing/2014/main" xmlns="" id="{166AE134-55A5-C4C2-885C-74C9AFC1E730}"/>
              </a:ext>
            </a:extLst>
          </p:cNvPr>
          <p:cNvSpPr/>
          <p:nvPr/>
        </p:nvSpPr>
        <p:spPr>
          <a:xfrm>
            <a:off x="5981483" y="5339586"/>
            <a:ext cx="682005"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陳植棋</a:t>
            </a:r>
            <a:endParaRPr lang="en-US" sz="1600" dirty="0">
              <a:latin typeface="Microsoft JhengHei" panose="020B0604030504040204" pitchFamily="34" charset="-120"/>
              <a:ea typeface="Microsoft JhengHei" panose="020B0604030504040204" pitchFamily="34" charset="-120"/>
            </a:endParaRPr>
          </a:p>
        </p:txBody>
      </p:sp>
      <p:sp>
        <p:nvSpPr>
          <p:cNvPr id="25" name="Text 13">
            <a:extLst>
              <a:ext uri="{FF2B5EF4-FFF2-40B4-BE49-F238E27FC236}">
                <a16:creationId xmlns:a16="http://schemas.microsoft.com/office/drawing/2014/main" xmlns="" id="{C34484CF-7634-A277-C909-91592F5DA5C6}"/>
              </a:ext>
            </a:extLst>
          </p:cNvPr>
          <p:cNvSpPr/>
          <p:nvPr/>
        </p:nvSpPr>
        <p:spPr>
          <a:xfrm>
            <a:off x="3883490" y="5834928"/>
            <a:ext cx="2662733"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政治傾向</a:t>
            </a:r>
            <a:endParaRPr lang="en-US" sz="1600" dirty="0">
              <a:latin typeface="Microsoft JhengHei" panose="020B0604030504040204" pitchFamily="34" charset="-120"/>
              <a:ea typeface="Microsoft JhengHei" panose="020B0604030504040204" pitchFamily="34" charset="-120"/>
            </a:endParaRPr>
          </a:p>
        </p:txBody>
      </p:sp>
      <p:sp>
        <p:nvSpPr>
          <p:cNvPr id="26" name="Text 14">
            <a:extLst>
              <a:ext uri="{FF2B5EF4-FFF2-40B4-BE49-F238E27FC236}">
                <a16:creationId xmlns:a16="http://schemas.microsoft.com/office/drawing/2014/main" xmlns="" id="{B7A9A9AA-B021-5834-950F-CC652C503D9F}"/>
              </a:ext>
            </a:extLst>
          </p:cNvPr>
          <p:cNvSpPr/>
          <p:nvPr/>
        </p:nvSpPr>
        <p:spPr>
          <a:xfrm>
            <a:off x="5981483" y="5834928"/>
            <a:ext cx="1654771" cy="329208"/>
          </a:xfrm>
          <a:prstGeom prst="rect">
            <a:avLst/>
          </a:prstGeom>
          <a:noFill/>
          <a:ln/>
        </p:spPr>
        <p:txBody>
          <a:bodyPr wrap="none" lIns="0" tIns="0" rIns="0" bIns="0" rtlCol="0" anchor="t"/>
          <a:lstStyle/>
          <a:p>
            <a:pPr>
              <a:lnSpc>
                <a:spcPts val="2583"/>
              </a:lnSpc>
            </a:pP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支持社會改革政黨</a:t>
            </a:r>
            <a:endParaRPr lang="en-US" sz="1600" dirty="0">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520869880"/>
      </p:ext>
    </p:extLst>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a:extLst>
              <a:ext uri="{FF2B5EF4-FFF2-40B4-BE49-F238E27FC236}">
                <a16:creationId xmlns:a16="http://schemas.microsoft.com/office/drawing/2014/main" xmlns="" id="{44B5FD75-3513-FEFC-6601-A702BBA290A7}"/>
              </a:ext>
            </a:extLst>
          </p:cNvPr>
          <p:cNvSpPr/>
          <p:nvPr/>
        </p:nvSpPr>
        <p:spPr>
          <a:xfrm>
            <a:off x="1671007" y="1762750"/>
            <a:ext cx="2388929" cy="574261"/>
          </a:xfrm>
          <a:prstGeom prst="rect">
            <a:avLst/>
          </a:prstGeom>
          <a:noFill/>
          <a:ln/>
        </p:spPr>
        <p:txBody>
          <a:bodyPr wrap="none" lIns="0" tIns="0" rIns="0" bIns="0" rtlCol="0" anchor="t"/>
          <a:lstStyle/>
          <a:p>
            <a:pPr>
              <a:lnSpc>
                <a:spcPts val="5041"/>
              </a:lnSpc>
            </a:pPr>
            <a:r>
              <a:rPr lang="en-US" sz="28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文協會員結構</a:t>
            </a:r>
            <a:endParaRPr lang="en-US" sz="2800" b="1" dirty="0">
              <a:solidFill>
                <a:schemeClr val="tx1"/>
              </a:solidFill>
              <a:latin typeface="Microsoft JhengHei" panose="020B0604030504040204" pitchFamily="34" charset="-120"/>
              <a:ea typeface="Microsoft JhengHei" panose="020B0604030504040204" pitchFamily="34" charset="-120"/>
            </a:endParaRPr>
          </a:p>
        </p:txBody>
      </p:sp>
      <p:sp>
        <p:nvSpPr>
          <p:cNvPr id="3" name="Text 3">
            <a:extLst>
              <a:ext uri="{FF2B5EF4-FFF2-40B4-BE49-F238E27FC236}">
                <a16:creationId xmlns:a16="http://schemas.microsoft.com/office/drawing/2014/main" xmlns="" id="{45944EB1-5AD1-CBCB-F205-372427F6D08D}"/>
              </a:ext>
            </a:extLst>
          </p:cNvPr>
          <p:cNvSpPr/>
          <p:nvPr/>
        </p:nvSpPr>
        <p:spPr>
          <a:xfrm>
            <a:off x="1671007" y="2831124"/>
            <a:ext cx="3395239" cy="75470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學生比例</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4" name="Text 7">
            <a:extLst>
              <a:ext uri="{FF2B5EF4-FFF2-40B4-BE49-F238E27FC236}">
                <a16:creationId xmlns:a16="http://schemas.microsoft.com/office/drawing/2014/main" xmlns="" id="{73AC110A-4D06-1C60-4B42-62ABC6213466}"/>
              </a:ext>
            </a:extLst>
          </p:cNvPr>
          <p:cNvSpPr/>
          <p:nvPr/>
        </p:nvSpPr>
        <p:spPr>
          <a:xfrm>
            <a:off x="1671007" y="4042287"/>
            <a:ext cx="3395239" cy="75470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主要學校</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5" name="Text 8">
            <a:extLst>
              <a:ext uri="{FF2B5EF4-FFF2-40B4-BE49-F238E27FC236}">
                <a16:creationId xmlns:a16="http://schemas.microsoft.com/office/drawing/2014/main" xmlns="" id="{70918625-1503-BEF5-5C91-7B68B414DEBA}"/>
              </a:ext>
            </a:extLst>
          </p:cNvPr>
          <p:cNvSpPr/>
          <p:nvPr/>
        </p:nvSpPr>
        <p:spPr>
          <a:xfrm>
            <a:off x="1671008" y="4476754"/>
            <a:ext cx="7276186" cy="772878"/>
          </a:xfrm>
          <a:prstGeom prst="rect">
            <a:avLst/>
          </a:prstGeom>
          <a:noFill/>
          <a:ln/>
        </p:spPr>
        <p:txBody>
          <a:bodyPr wrap="none" lIns="0" tIns="0" rIns="0" bIns="0" rtlCol="0" anchor="t"/>
          <a:lstStyle/>
          <a:p>
            <a:pPr>
              <a:lnSpc>
                <a:spcPts val="2583"/>
              </a:lnSpc>
            </a:pP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臺</a:t>
            </a: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北</a:t>
            </a: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師範</a:t>
            </a: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學校學生最多</a:t>
            </a: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400" dirty="0">
              <a:latin typeface="Microsoft JhengHei" panose="020B0604030504040204" pitchFamily="34" charset="-120"/>
              <a:ea typeface="Microsoft JhengHei" panose="020B0604030504040204" pitchFamily="34" charset="-120"/>
            </a:endParaRPr>
          </a:p>
        </p:txBody>
      </p:sp>
      <p:sp>
        <p:nvSpPr>
          <p:cNvPr id="6" name="Text 11">
            <a:extLst>
              <a:ext uri="{FF2B5EF4-FFF2-40B4-BE49-F238E27FC236}">
                <a16:creationId xmlns:a16="http://schemas.microsoft.com/office/drawing/2014/main" xmlns="" id="{6C29DA67-54E5-3646-52BD-82F4D102DFC7}"/>
              </a:ext>
            </a:extLst>
          </p:cNvPr>
          <p:cNvSpPr/>
          <p:nvPr/>
        </p:nvSpPr>
        <p:spPr>
          <a:xfrm>
            <a:off x="1671007" y="5253451"/>
            <a:ext cx="3395239" cy="75470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青年力量</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7" name="Text 12">
            <a:extLst>
              <a:ext uri="{FF2B5EF4-FFF2-40B4-BE49-F238E27FC236}">
                <a16:creationId xmlns:a16="http://schemas.microsoft.com/office/drawing/2014/main" xmlns="" id="{AB4F3665-EA66-A435-28D6-4666C8C7F7CA}"/>
              </a:ext>
            </a:extLst>
          </p:cNvPr>
          <p:cNvSpPr/>
          <p:nvPr/>
        </p:nvSpPr>
        <p:spPr>
          <a:xfrm>
            <a:off x="1671008" y="5687917"/>
            <a:ext cx="7276186" cy="772878"/>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年輕人成為社會變革主力。</a:t>
            </a:r>
            <a:endParaRPr lang="en-US" sz="2400" dirty="0">
              <a:latin typeface="Microsoft JhengHei" panose="020B0604030504040204" pitchFamily="34" charset="-120"/>
              <a:ea typeface="Microsoft JhengHei" panose="020B0604030504040204" pitchFamily="34" charset="-120"/>
            </a:endParaRPr>
          </a:p>
        </p:txBody>
      </p:sp>
      <p:sp>
        <p:nvSpPr>
          <p:cNvPr id="8" name="Text 0">
            <a:extLst>
              <a:ext uri="{FF2B5EF4-FFF2-40B4-BE49-F238E27FC236}">
                <a16:creationId xmlns:a16="http://schemas.microsoft.com/office/drawing/2014/main" xmlns="" id="{C9D61F6F-2C91-C449-276B-BAB15DF41979}"/>
              </a:ext>
            </a:extLst>
          </p:cNvPr>
          <p:cNvSpPr/>
          <p:nvPr/>
        </p:nvSpPr>
        <p:spPr>
          <a:xfrm>
            <a:off x="6096000" y="1758931"/>
            <a:ext cx="5143500" cy="642938"/>
          </a:xfrm>
          <a:prstGeom prst="rect">
            <a:avLst/>
          </a:prstGeom>
          <a:noFill/>
          <a:ln/>
        </p:spPr>
        <p:txBody>
          <a:bodyPr wrap="none" lIns="0" tIns="0" rIns="0" bIns="0" rtlCol="0" anchor="t"/>
          <a:lstStyle/>
          <a:p>
            <a:pPr>
              <a:lnSpc>
                <a:spcPts val="5041"/>
              </a:lnSpc>
            </a:pPr>
            <a:r>
              <a:rPr lang="en-US" sz="28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政治傾向</a:t>
            </a:r>
            <a:endParaRPr lang="en-US" sz="2800" b="1" dirty="0">
              <a:solidFill>
                <a:schemeClr val="tx1"/>
              </a:solidFill>
              <a:latin typeface="Microsoft JhengHei" panose="020B0604030504040204" pitchFamily="34" charset="-120"/>
              <a:ea typeface="Microsoft JhengHei" panose="020B0604030504040204" pitchFamily="34" charset="-120"/>
            </a:endParaRPr>
          </a:p>
        </p:txBody>
      </p:sp>
      <p:sp>
        <p:nvSpPr>
          <p:cNvPr id="9" name="Text 1">
            <a:extLst>
              <a:ext uri="{FF2B5EF4-FFF2-40B4-BE49-F238E27FC236}">
                <a16:creationId xmlns:a16="http://schemas.microsoft.com/office/drawing/2014/main" xmlns="" id="{291A9D86-DFB4-EE3C-95D8-13922F026244}"/>
              </a:ext>
            </a:extLst>
          </p:cNvPr>
          <p:cNvSpPr/>
          <p:nvPr/>
        </p:nvSpPr>
        <p:spPr>
          <a:xfrm>
            <a:off x="6096000" y="2794330"/>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支持政黨</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10" name="Text 2">
            <a:extLst>
              <a:ext uri="{FF2B5EF4-FFF2-40B4-BE49-F238E27FC236}">
                <a16:creationId xmlns:a16="http://schemas.microsoft.com/office/drawing/2014/main" xmlns="" id="{98CFB564-1876-54F6-784F-FF93B19C3F91}"/>
              </a:ext>
            </a:extLst>
          </p:cNvPr>
          <p:cNvSpPr/>
          <p:nvPr/>
        </p:nvSpPr>
        <p:spPr>
          <a:xfrm>
            <a:off x="6096000" y="3321479"/>
            <a:ext cx="3249018" cy="329208"/>
          </a:xfrm>
          <a:prstGeom prst="rect">
            <a:avLst/>
          </a:prstGeom>
          <a:noFill/>
          <a:ln/>
        </p:spPr>
        <p:txBody>
          <a:bodyPr wrap="none" lIns="0" tIns="0" rIns="0" bIns="0" rtlCol="0" anchor="t"/>
          <a:lstStyle/>
          <a:p>
            <a:pPr>
              <a:lnSpc>
                <a:spcPts val="2583"/>
              </a:lnSpc>
            </a:pP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傾向支持</a:t>
            </a: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臺</a:t>
            </a: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灣共產黨</a:t>
            </a: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400" dirty="0">
              <a:latin typeface="Microsoft JhengHei" panose="020B0604030504040204" pitchFamily="34" charset="-120"/>
              <a:ea typeface="Microsoft JhengHei" panose="020B0604030504040204" pitchFamily="34" charset="-120"/>
            </a:endParaRPr>
          </a:p>
        </p:txBody>
      </p:sp>
      <p:sp>
        <p:nvSpPr>
          <p:cNvPr id="11" name="Text 3">
            <a:extLst>
              <a:ext uri="{FF2B5EF4-FFF2-40B4-BE49-F238E27FC236}">
                <a16:creationId xmlns:a16="http://schemas.microsoft.com/office/drawing/2014/main" xmlns="" id="{440EAE2E-CEE5-D153-1880-F0C439CAE93D}"/>
              </a:ext>
            </a:extLst>
          </p:cNvPr>
          <p:cNvSpPr/>
          <p:nvPr/>
        </p:nvSpPr>
        <p:spPr>
          <a:xfrm>
            <a:off x="6122204" y="4031043"/>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原因</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12" name="Text 4">
            <a:extLst>
              <a:ext uri="{FF2B5EF4-FFF2-40B4-BE49-F238E27FC236}">
                <a16:creationId xmlns:a16="http://schemas.microsoft.com/office/drawing/2014/main" xmlns="" id="{B29A053A-C242-ED68-99EC-4233ACC602EB}"/>
              </a:ext>
            </a:extLst>
          </p:cNvPr>
          <p:cNvSpPr/>
          <p:nvPr/>
        </p:nvSpPr>
        <p:spPr>
          <a:xfrm>
            <a:off x="6096000" y="4416448"/>
            <a:ext cx="3249018" cy="329208"/>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大都支持社會的弱勢。</a:t>
            </a:r>
            <a:endParaRPr lang="en-US" sz="2400" dirty="0">
              <a:latin typeface="Microsoft JhengHei" panose="020B0604030504040204" pitchFamily="34" charset="-120"/>
              <a:ea typeface="Microsoft JhengHei" panose="020B0604030504040204" pitchFamily="34" charset="-120"/>
            </a:endParaRPr>
          </a:p>
        </p:txBody>
      </p:sp>
      <p:sp>
        <p:nvSpPr>
          <p:cNvPr id="13" name="Text 5">
            <a:extLst>
              <a:ext uri="{FF2B5EF4-FFF2-40B4-BE49-F238E27FC236}">
                <a16:creationId xmlns:a16="http://schemas.microsoft.com/office/drawing/2014/main" xmlns="" id="{A49F6802-6F01-D99A-99FB-40F791942BFB}"/>
              </a:ext>
            </a:extLst>
          </p:cNvPr>
          <p:cNvSpPr/>
          <p:nvPr/>
        </p:nvSpPr>
        <p:spPr>
          <a:xfrm>
            <a:off x="6122204" y="5253451"/>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社會背景</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14" name="Text 6">
            <a:extLst>
              <a:ext uri="{FF2B5EF4-FFF2-40B4-BE49-F238E27FC236}">
                <a16:creationId xmlns:a16="http://schemas.microsoft.com/office/drawing/2014/main" xmlns="" id="{18C3E27E-AD76-491B-4316-22D27F67D508}"/>
              </a:ext>
            </a:extLst>
          </p:cNvPr>
          <p:cNvSpPr/>
          <p:nvPr/>
        </p:nvSpPr>
        <p:spPr>
          <a:xfrm>
            <a:off x="6122203" y="5679730"/>
            <a:ext cx="3936125" cy="328430"/>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殖民統治下追求平等與正義。</a:t>
            </a:r>
            <a:endParaRPr lang="en-US" sz="2400" dirty="0">
              <a:latin typeface="Microsoft JhengHei" panose="020B0604030504040204" pitchFamily="34" charset="-120"/>
              <a:ea typeface="Microsoft JhengHei" panose="020B0604030504040204" pitchFamily="34" charset="-120"/>
            </a:endParaRPr>
          </a:p>
        </p:txBody>
      </p:sp>
      <p:cxnSp>
        <p:nvCxnSpPr>
          <p:cNvPr id="16" name="直線接點 15">
            <a:extLst>
              <a:ext uri="{FF2B5EF4-FFF2-40B4-BE49-F238E27FC236}">
                <a16:creationId xmlns:a16="http://schemas.microsoft.com/office/drawing/2014/main" xmlns="" id="{660B1328-0E36-7BC3-915E-6DBD56CB3B6B}"/>
              </a:ext>
            </a:extLst>
          </p:cNvPr>
          <p:cNvCxnSpPr/>
          <p:nvPr/>
        </p:nvCxnSpPr>
        <p:spPr>
          <a:xfrm>
            <a:off x="1353312" y="2494857"/>
            <a:ext cx="9454896" cy="0"/>
          </a:xfrm>
          <a:prstGeom prst="line">
            <a:avLst/>
          </a:prstGeom>
          <a:ln>
            <a:solidFill>
              <a:srgbClr val="512D26"/>
            </a:solidFill>
          </a:ln>
        </p:spPr>
        <p:style>
          <a:lnRef idx="2">
            <a:schemeClr val="accent1"/>
          </a:lnRef>
          <a:fillRef idx="0">
            <a:schemeClr val="accent1"/>
          </a:fillRef>
          <a:effectRef idx="1">
            <a:schemeClr val="accent1"/>
          </a:effectRef>
          <a:fontRef idx="minor">
            <a:schemeClr val="tx1"/>
          </a:fontRef>
        </p:style>
      </p:cxnSp>
      <p:sp>
        <p:nvSpPr>
          <p:cNvPr id="17" name="Text 2">
            <a:extLst>
              <a:ext uri="{FF2B5EF4-FFF2-40B4-BE49-F238E27FC236}">
                <a16:creationId xmlns:a16="http://schemas.microsoft.com/office/drawing/2014/main" xmlns="" id="{71626B63-8E0B-2720-9960-8B1B725B51EA}"/>
              </a:ext>
            </a:extLst>
          </p:cNvPr>
          <p:cNvSpPr/>
          <p:nvPr/>
        </p:nvSpPr>
        <p:spPr>
          <a:xfrm>
            <a:off x="1670304" y="3321479"/>
            <a:ext cx="3249018" cy="329208"/>
          </a:xfrm>
          <a:prstGeom prst="rect">
            <a:avLst/>
          </a:prstGeom>
          <a:noFill/>
          <a:ln/>
        </p:spPr>
        <p:txBody>
          <a:bodyPr wrap="none" lIns="0" tIns="0" rIns="0" bIns="0" rtlCol="0" anchor="t"/>
          <a:lstStyle/>
          <a:p>
            <a:pPr>
              <a:lnSpc>
                <a:spcPts val="2583"/>
              </a:lnSpc>
            </a:pP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將近</a:t>
            </a:r>
            <a:r>
              <a:rPr lang="en-US" altLang="zh-TW" sz="2400" dirty="0">
                <a:solidFill>
                  <a:srgbClr val="746558"/>
                </a:solidFill>
                <a:latin typeface="Microsoft JhengHei" panose="020B0604030504040204" pitchFamily="34" charset="-120"/>
                <a:ea typeface="Microsoft JhengHei" panose="020B0604030504040204" pitchFamily="34" charset="-120"/>
                <a:cs typeface="Gelasio" pitchFamily="34" charset="-120"/>
              </a:rPr>
              <a:t>1/4</a:t>
            </a: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為學生。</a:t>
            </a:r>
          </a:p>
        </p:txBody>
      </p:sp>
    </p:spTree>
    <p:extLst>
      <p:ext uri="{BB962C8B-B14F-4D97-AF65-F5344CB8AC3E}">
        <p14:creationId xmlns:p14="http://schemas.microsoft.com/office/powerpoint/2010/main" val="3279004562"/>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88DDD7D-11ED-3258-39FA-F3182F854E55}"/>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225D8277-0003-3FDF-CF5D-35D3B2396744}"/>
              </a:ext>
            </a:extLst>
          </p:cNvPr>
          <p:cNvSpPr txBox="1">
            <a:spLocks/>
          </p:cNvSpPr>
          <p:nvPr/>
        </p:nvSpPr>
        <p:spPr>
          <a:xfrm>
            <a:off x="601398" y="743332"/>
            <a:ext cx="2312943"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叛逆青年陳植棋</a:t>
            </a:r>
          </a:p>
        </p:txBody>
      </p:sp>
      <p:sp>
        <p:nvSpPr>
          <p:cNvPr id="4" name="Text 5">
            <a:extLst>
              <a:ext uri="{FF2B5EF4-FFF2-40B4-BE49-F238E27FC236}">
                <a16:creationId xmlns:a16="http://schemas.microsoft.com/office/drawing/2014/main" xmlns="" id="{3831A5B4-B594-57F4-96E5-F2B395F48EE4}"/>
              </a:ext>
            </a:extLst>
          </p:cNvPr>
          <p:cNvSpPr/>
          <p:nvPr/>
        </p:nvSpPr>
        <p:spPr>
          <a:xfrm>
            <a:off x="4004695" y="2034405"/>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學歷背景</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5" name="Text 6">
            <a:extLst>
              <a:ext uri="{FF2B5EF4-FFF2-40B4-BE49-F238E27FC236}">
                <a16:creationId xmlns:a16="http://schemas.microsoft.com/office/drawing/2014/main" xmlns="" id="{1056E5BD-AC63-1C25-7F17-5BAE98BDE42B}"/>
              </a:ext>
            </a:extLst>
          </p:cNvPr>
          <p:cNvSpPr/>
          <p:nvPr/>
        </p:nvSpPr>
        <p:spPr>
          <a:xfrm>
            <a:off x="4004695" y="2479302"/>
            <a:ext cx="4739878" cy="329208"/>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就讀東京美術學校。</a:t>
            </a:r>
            <a:endParaRPr lang="en-US" sz="2400" dirty="0">
              <a:latin typeface="Microsoft JhengHei" panose="020B0604030504040204" pitchFamily="34" charset="-120"/>
              <a:ea typeface="Microsoft JhengHei" panose="020B0604030504040204" pitchFamily="34" charset="-120"/>
            </a:endParaRPr>
          </a:p>
        </p:txBody>
      </p:sp>
      <p:sp>
        <p:nvSpPr>
          <p:cNvPr id="6" name="Text 10">
            <a:extLst>
              <a:ext uri="{FF2B5EF4-FFF2-40B4-BE49-F238E27FC236}">
                <a16:creationId xmlns:a16="http://schemas.microsoft.com/office/drawing/2014/main" xmlns="" id="{5B47ACA8-EE60-8A7C-F15C-33AB21CFB2DC}"/>
              </a:ext>
            </a:extLst>
          </p:cNvPr>
          <p:cNvSpPr/>
          <p:nvPr/>
        </p:nvSpPr>
        <p:spPr>
          <a:xfrm>
            <a:off x="4004695" y="3425551"/>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特殊事蹟</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7" name="Text 11">
            <a:extLst>
              <a:ext uri="{FF2B5EF4-FFF2-40B4-BE49-F238E27FC236}">
                <a16:creationId xmlns:a16="http://schemas.microsoft.com/office/drawing/2014/main" xmlns="" id="{2650DE95-9A48-8260-24B2-D6B7FC7A57F2}"/>
              </a:ext>
            </a:extLst>
          </p:cNvPr>
          <p:cNvSpPr/>
          <p:nvPr/>
        </p:nvSpPr>
        <p:spPr>
          <a:xfrm>
            <a:off x="4004695" y="3870448"/>
            <a:ext cx="4739878" cy="329208"/>
          </a:xfrm>
          <a:prstGeom prst="rect">
            <a:avLst/>
          </a:prstGeom>
          <a:noFill/>
          <a:ln/>
        </p:spPr>
        <p:txBody>
          <a:bodyPr wrap="none" lIns="0" tIns="0" rIns="0" bIns="0" rtlCol="0" anchor="t"/>
          <a:lstStyle/>
          <a:p>
            <a:pPr>
              <a:lnSpc>
                <a:spcPts val="2583"/>
              </a:lnSpc>
            </a:pP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帶領學潮遭退學。</a:t>
            </a:r>
            <a:endParaRPr lang="en-US" sz="2400" dirty="0">
              <a:latin typeface="Microsoft JhengHei" panose="020B0604030504040204" pitchFamily="34" charset="-120"/>
              <a:ea typeface="Microsoft JhengHei" panose="020B0604030504040204" pitchFamily="34" charset="-120"/>
            </a:endParaRPr>
          </a:p>
        </p:txBody>
      </p:sp>
      <p:sp>
        <p:nvSpPr>
          <p:cNvPr id="8" name="Text 15">
            <a:extLst>
              <a:ext uri="{FF2B5EF4-FFF2-40B4-BE49-F238E27FC236}">
                <a16:creationId xmlns:a16="http://schemas.microsoft.com/office/drawing/2014/main" xmlns="" id="{C380E4A8-397F-FB1E-38E9-1C19D6DCF0E1}"/>
              </a:ext>
            </a:extLst>
          </p:cNvPr>
          <p:cNvSpPr/>
          <p:nvPr/>
        </p:nvSpPr>
        <p:spPr>
          <a:xfrm>
            <a:off x="4004695" y="4816697"/>
            <a:ext cx="2571750" cy="321469"/>
          </a:xfrm>
          <a:prstGeom prst="rect">
            <a:avLst/>
          </a:prstGeom>
          <a:noFill/>
          <a:ln/>
        </p:spPr>
        <p:txBody>
          <a:bodyPr wrap="none" lIns="0" tIns="0" rIns="0" bIns="0" rtlCol="0" anchor="t"/>
          <a:lstStyle/>
          <a:p>
            <a:pPr>
              <a:lnSpc>
                <a:spcPts val="2500"/>
              </a:lnSpc>
            </a:pPr>
            <a:r>
              <a:rPr 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後續影響</a:t>
            </a:r>
            <a:endParaRPr lang="en-US" sz="2400" b="1" dirty="0">
              <a:solidFill>
                <a:schemeClr val="tx1"/>
              </a:solidFill>
              <a:latin typeface="Microsoft JhengHei" panose="020B0604030504040204" pitchFamily="34" charset="-120"/>
              <a:ea typeface="Microsoft JhengHei" panose="020B0604030504040204" pitchFamily="34" charset="-120"/>
            </a:endParaRPr>
          </a:p>
        </p:txBody>
      </p:sp>
      <p:sp>
        <p:nvSpPr>
          <p:cNvPr id="9" name="Text 16">
            <a:extLst>
              <a:ext uri="{FF2B5EF4-FFF2-40B4-BE49-F238E27FC236}">
                <a16:creationId xmlns:a16="http://schemas.microsoft.com/office/drawing/2014/main" xmlns="" id="{DEB9AAA7-BE8A-24D3-B80E-A00A462D30CC}"/>
              </a:ext>
            </a:extLst>
          </p:cNvPr>
          <p:cNvSpPr/>
          <p:nvPr/>
        </p:nvSpPr>
        <p:spPr>
          <a:xfrm>
            <a:off x="4004695" y="5261593"/>
            <a:ext cx="4739878" cy="329208"/>
          </a:xfrm>
          <a:prstGeom prst="rect">
            <a:avLst/>
          </a:prstGeom>
          <a:noFill/>
          <a:ln/>
        </p:spPr>
        <p:txBody>
          <a:bodyPr wrap="none" lIns="0" tIns="0" rIns="0" bIns="0" rtlCol="0" anchor="t"/>
          <a:lstStyle/>
          <a:p>
            <a:pPr>
              <a:lnSpc>
                <a:spcPts val="2583"/>
              </a:lnSpc>
            </a:pP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成為</a:t>
            </a:r>
            <a:r>
              <a:rPr lang="zh-TW" alt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臺</a:t>
            </a:r>
            <a:r>
              <a:rPr lang="en-US" sz="2400" dirty="0" err="1">
                <a:solidFill>
                  <a:srgbClr val="746558"/>
                </a:solidFill>
                <a:latin typeface="Microsoft JhengHei" panose="020B0604030504040204" pitchFamily="34" charset="-120"/>
                <a:ea typeface="Microsoft JhengHei" panose="020B0604030504040204" pitchFamily="34" charset="-120"/>
                <a:cs typeface="Gelasio" pitchFamily="34" charset="-120"/>
              </a:rPr>
              <a:t>灣藝術運動先驅</a:t>
            </a:r>
            <a:r>
              <a:rPr lang="en-US" sz="24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400" dirty="0">
              <a:latin typeface="Microsoft JhengHei" panose="020B0604030504040204" pitchFamily="34" charset="-120"/>
              <a:ea typeface="Microsoft JhengHei" panose="020B0604030504040204" pitchFamily="34" charset="-120"/>
            </a:endParaRPr>
          </a:p>
        </p:txBody>
      </p:sp>
      <p:pic>
        <p:nvPicPr>
          <p:cNvPr id="10" name="圖片 9">
            <a:extLst>
              <a:ext uri="{FF2B5EF4-FFF2-40B4-BE49-F238E27FC236}">
                <a16:creationId xmlns:a16="http://schemas.microsoft.com/office/drawing/2014/main" xmlns="" id="{6309E0D5-7C43-44EF-8F41-19D367FB9351}"/>
              </a:ext>
            </a:extLst>
          </p:cNvPr>
          <p:cNvPicPr>
            <a:picLocks noChangeAspect="1"/>
          </p:cNvPicPr>
          <p:nvPr/>
        </p:nvPicPr>
        <p:blipFill>
          <a:blip r:embed="rId3"/>
          <a:stretch>
            <a:fillRect/>
          </a:stretch>
        </p:blipFill>
        <p:spPr>
          <a:xfrm>
            <a:off x="7654902" y="1267199"/>
            <a:ext cx="3639360" cy="4992624"/>
          </a:xfrm>
          <a:prstGeom prst="rect">
            <a:avLst/>
          </a:prstGeom>
        </p:spPr>
      </p:pic>
      <p:pic>
        <p:nvPicPr>
          <p:cNvPr id="11" name="圖片 10" descr="一張含有 圓形, 符號, 圖形, 設計 的圖片&#10;&#10;AI 產生的內容可能不正確。">
            <a:extLst>
              <a:ext uri="{FF2B5EF4-FFF2-40B4-BE49-F238E27FC236}">
                <a16:creationId xmlns:a16="http://schemas.microsoft.com/office/drawing/2014/main" xmlns="" id="{8C1CF7FA-4D89-9CB3-5528-35F65B4F7625}"/>
              </a:ext>
            </a:extLst>
          </p:cNvPr>
          <p:cNvPicPr>
            <a:picLocks noChangeAspect="1"/>
          </p:cNvPicPr>
          <p:nvPr/>
        </p:nvPicPr>
        <p:blipFill>
          <a:blip r:embed="rId4"/>
          <a:stretch>
            <a:fillRect/>
          </a:stretch>
        </p:blipFill>
        <p:spPr>
          <a:xfrm rot="1804722">
            <a:off x="590502" y="4245068"/>
            <a:ext cx="1270941" cy="1611051"/>
          </a:xfrm>
          <a:prstGeom prst="rect">
            <a:avLst/>
          </a:prstGeom>
        </p:spPr>
      </p:pic>
      <p:pic>
        <p:nvPicPr>
          <p:cNvPr id="27" name="圖片 26">
            <a:extLst>
              <a:ext uri="{FF2B5EF4-FFF2-40B4-BE49-F238E27FC236}">
                <a16:creationId xmlns:a16="http://schemas.microsoft.com/office/drawing/2014/main" xmlns="" id="{5F4EE44B-0B54-E7EA-2985-4C1756F3258E}"/>
              </a:ext>
            </a:extLst>
          </p:cNvPr>
          <p:cNvPicPr>
            <a:picLocks noChangeAspect="1"/>
          </p:cNvPicPr>
          <p:nvPr/>
        </p:nvPicPr>
        <p:blipFill>
          <a:blip r:embed="rId5"/>
          <a:stretch>
            <a:fillRect/>
          </a:stretch>
        </p:blipFill>
        <p:spPr>
          <a:xfrm>
            <a:off x="7975323" y="1195469"/>
            <a:ext cx="414330" cy="614811"/>
          </a:xfrm>
          <a:prstGeom prst="rect">
            <a:avLst/>
          </a:prstGeom>
        </p:spPr>
      </p:pic>
    </p:spTree>
    <p:extLst>
      <p:ext uri="{BB962C8B-B14F-4D97-AF65-F5344CB8AC3E}">
        <p14:creationId xmlns:p14="http://schemas.microsoft.com/office/powerpoint/2010/main" val="2027652881"/>
      </p:ext>
    </p:extLst>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3334662-9EEB-176A-AD27-144FF407D68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xmlns="" id="{31016AFB-4A16-EB79-06DE-AE89A675D7E2}"/>
              </a:ext>
            </a:extLst>
          </p:cNvPr>
          <p:cNvSpPr/>
          <p:nvPr/>
        </p:nvSpPr>
        <p:spPr>
          <a:xfrm>
            <a:off x="3268586" y="1507052"/>
            <a:ext cx="3395239" cy="574261"/>
          </a:xfrm>
          <a:prstGeom prst="rect">
            <a:avLst/>
          </a:prstGeom>
          <a:noFill/>
          <a:ln/>
        </p:spPr>
        <p:txBody>
          <a:bodyPr wrap="none" lIns="0" tIns="0" rIns="0" bIns="0" rtlCol="0" anchor="t"/>
          <a:lstStyle/>
          <a:p>
            <a:pPr>
              <a:lnSpc>
                <a:spcPts val="5041"/>
              </a:lnSpc>
            </a:pPr>
            <a:r>
              <a:rPr lang="zh-TW" alt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參與社會運動的收穫</a:t>
            </a:r>
          </a:p>
        </p:txBody>
      </p:sp>
      <p:sp>
        <p:nvSpPr>
          <p:cNvPr id="3" name="Text 3">
            <a:extLst>
              <a:ext uri="{FF2B5EF4-FFF2-40B4-BE49-F238E27FC236}">
                <a16:creationId xmlns:a16="http://schemas.microsoft.com/office/drawing/2014/main" xmlns="" id="{ABBC9BCF-7212-6295-BB6B-95132F19C334}"/>
              </a:ext>
            </a:extLst>
          </p:cNvPr>
          <p:cNvSpPr/>
          <p:nvPr/>
        </p:nvSpPr>
        <p:spPr>
          <a:xfrm>
            <a:off x="2700657" y="2519151"/>
            <a:ext cx="2265549" cy="352887"/>
          </a:xfrm>
          <a:prstGeom prst="rect">
            <a:avLst/>
          </a:prstGeom>
          <a:noFill/>
          <a:ln/>
        </p:spPr>
        <p:txBody>
          <a:bodyPr wrap="none" lIns="0" tIns="0" rIns="0" bIns="0" rtlCol="0" anchor="t"/>
          <a:lstStyle/>
          <a:p>
            <a:pPr>
              <a:lnSpc>
                <a:spcPts val="2500"/>
              </a:lnSpc>
            </a:pPr>
            <a:r>
              <a:rPr lang="en-US" altLang="zh-TW"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1.      </a:t>
            </a: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思想成長</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4" name="Text 7">
            <a:extLst>
              <a:ext uri="{FF2B5EF4-FFF2-40B4-BE49-F238E27FC236}">
                <a16:creationId xmlns:a16="http://schemas.microsoft.com/office/drawing/2014/main" xmlns="" id="{396B1532-202E-9D3D-B492-501EF29AC38F}"/>
              </a:ext>
            </a:extLst>
          </p:cNvPr>
          <p:cNvSpPr/>
          <p:nvPr/>
        </p:nvSpPr>
        <p:spPr>
          <a:xfrm>
            <a:off x="2700658" y="3521245"/>
            <a:ext cx="1566672" cy="434467"/>
          </a:xfrm>
          <a:prstGeom prst="rect">
            <a:avLst/>
          </a:prstGeom>
          <a:noFill/>
          <a:ln/>
        </p:spPr>
        <p:txBody>
          <a:bodyPr wrap="none" lIns="0" tIns="0" rIns="0" bIns="0" rtlCol="0" anchor="t"/>
          <a:lstStyle/>
          <a:p>
            <a:pPr>
              <a:lnSpc>
                <a:spcPts val="2500"/>
              </a:lnSpc>
            </a:pPr>
            <a:r>
              <a:rPr lang="en-US" altLang="zh-TW"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2.      </a:t>
            </a: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社會經驗</a:t>
            </a:r>
          </a:p>
        </p:txBody>
      </p:sp>
      <p:sp>
        <p:nvSpPr>
          <p:cNvPr id="5" name="Text 8">
            <a:extLst>
              <a:ext uri="{FF2B5EF4-FFF2-40B4-BE49-F238E27FC236}">
                <a16:creationId xmlns:a16="http://schemas.microsoft.com/office/drawing/2014/main" xmlns="" id="{907BA89A-F393-72DA-DF6F-A8CAA4C4E176}"/>
              </a:ext>
            </a:extLst>
          </p:cNvPr>
          <p:cNvSpPr/>
          <p:nvPr/>
        </p:nvSpPr>
        <p:spPr>
          <a:xfrm>
            <a:off x="3297350" y="3856069"/>
            <a:ext cx="2791264" cy="329204"/>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深入了解社會議題。</a:t>
            </a:r>
          </a:p>
        </p:txBody>
      </p:sp>
      <p:sp>
        <p:nvSpPr>
          <p:cNvPr id="6" name="Text 11">
            <a:extLst>
              <a:ext uri="{FF2B5EF4-FFF2-40B4-BE49-F238E27FC236}">
                <a16:creationId xmlns:a16="http://schemas.microsoft.com/office/drawing/2014/main" xmlns="" id="{97F650C7-A59C-AD4C-40C2-E62EE797607F}"/>
              </a:ext>
            </a:extLst>
          </p:cNvPr>
          <p:cNvSpPr/>
          <p:nvPr/>
        </p:nvSpPr>
        <p:spPr>
          <a:xfrm>
            <a:off x="2700658" y="4511177"/>
            <a:ext cx="1712273" cy="388841"/>
          </a:xfrm>
          <a:prstGeom prst="rect">
            <a:avLst/>
          </a:prstGeom>
          <a:noFill/>
          <a:ln/>
        </p:spPr>
        <p:txBody>
          <a:bodyPr wrap="none" lIns="0" tIns="0" rIns="0" bIns="0" rtlCol="0" anchor="t"/>
          <a:lstStyle/>
          <a:p>
            <a:pPr>
              <a:lnSpc>
                <a:spcPts val="2500"/>
              </a:lnSpc>
            </a:pPr>
            <a:r>
              <a:rPr lang="en-US" altLang="zh-TW"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3.      </a:t>
            </a: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領導能力</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7" name="Text 12">
            <a:extLst>
              <a:ext uri="{FF2B5EF4-FFF2-40B4-BE49-F238E27FC236}">
                <a16:creationId xmlns:a16="http://schemas.microsoft.com/office/drawing/2014/main" xmlns="" id="{04CDD629-6423-2760-509F-DB321F25EC36}"/>
              </a:ext>
            </a:extLst>
          </p:cNvPr>
          <p:cNvSpPr/>
          <p:nvPr/>
        </p:nvSpPr>
        <p:spPr>
          <a:xfrm>
            <a:off x="3297350" y="4877296"/>
            <a:ext cx="2626672" cy="291095"/>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組織和動員群眾。</a:t>
            </a:r>
          </a:p>
        </p:txBody>
      </p:sp>
      <p:sp>
        <p:nvSpPr>
          <p:cNvPr id="8" name="Text 0">
            <a:extLst>
              <a:ext uri="{FF2B5EF4-FFF2-40B4-BE49-F238E27FC236}">
                <a16:creationId xmlns:a16="http://schemas.microsoft.com/office/drawing/2014/main" xmlns="" id="{A29B6992-F48E-3ABB-C97F-BDC0397F1C8D}"/>
              </a:ext>
            </a:extLst>
          </p:cNvPr>
          <p:cNvSpPr/>
          <p:nvPr/>
        </p:nvSpPr>
        <p:spPr>
          <a:xfrm>
            <a:off x="6663825" y="1503233"/>
            <a:ext cx="3066920" cy="642938"/>
          </a:xfrm>
          <a:prstGeom prst="rect">
            <a:avLst/>
          </a:prstGeom>
          <a:noFill/>
          <a:ln/>
        </p:spPr>
        <p:txBody>
          <a:bodyPr wrap="none" lIns="0" tIns="0" rIns="0" bIns="0" rtlCol="0" anchor="t"/>
          <a:lstStyle/>
          <a:p>
            <a:pPr>
              <a:lnSpc>
                <a:spcPts val="5041"/>
              </a:lnSpc>
            </a:pPr>
            <a:r>
              <a:rPr lang="zh-TW" altLang="en-US" sz="24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參與社會運動的代價</a:t>
            </a:r>
          </a:p>
        </p:txBody>
      </p:sp>
      <p:sp>
        <p:nvSpPr>
          <p:cNvPr id="9" name="Text 1">
            <a:extLst>
              <a:ext uri="{FF2B5EF4-FFF2-40B4-BE49-F238E27FC236}">
                <a16:creationId xmlns:a16="http://schemas.microsoft.com/office/drawing/2014/main" xmlns="" id="{A68807D5-9B72-8957-720B-7EB759AA19E6}"/>
              </a:ext>
            </a:extLst>
          </p:cNvPr>
          <p:cNvSpPr/>
          <p:nvPr/>
        </p:nvSpPr>
        <p:spPr>
          <a:xfrm>
            <a:off x="6663825" y="2482358"/>
            <a:ext cx="1566672" cy="220506"/>
          </a:xfrm>
          <a:prstGeom prst="rect">
            <a:avLst/>
          </a:prstGeom>
          <a:noFill/>
          <a:ln/>
        </p:spPr>
        <p:txBody>
          <a:bodyPr wrap="none" lIns="0" tIns="0" rIns="0" bIns="0" rtlCol="0" anchor="t"/>
          <a:lstStyle/>
          <a:p>
            <a:pPr>
              <a:lnSpc>
                <a:spcPts val="2500"/>
              </a:lnSpc>
            </a:pP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學業中斷</a:t>
            </a:r>
          </a:p>
        </p:txBody>
      </p:sp>
      <p:sp>
        <p:nvSpPr>
          <p:cNvPr id="10" name="Text 2">
            <a:extLst>
              <a:ext uri="{FF2B5EF4-FFF2-40B4-BE49-F238E27FC236}">
                <a16:creationId xmlns:a16="http://schemas.microsoft.com/office/drawing/2014/main" xmlns="" id="{B7DA576D-9054-A6DB-3AF8-5A04D057DD0B}"/>
              </a:ext>
            </a:extLst>
          </p:cNvPr>
          <p:cNvSpPr/>
          <p:nvPr/>
        </p:nvSpPr>
        <p:spPr>
          <a:xfrm>
            <a:off x="6663825" y="2876965"/>
            <a:ext cx="3249018" cy="329208"/>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可能被學校開除</a:t>
            </a:r>
            <a:r>
              <a:rPr 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000" dirty="0">
              <a:latin typeface="Microsoft JhengHei" panose="020B0604030504040204" pitchFamily="34" charset="-120"/>
              <a:ea typeface="Microsoft JhengHei" panose="020B0604030504040204" pitchFamily="34" charset="-120"/>
            </a:endParaRPr>
          </a:p>
        </p:txBody>
      </p:sp>
      <p:sp>
        <p:nvSpPr>
          <p:cNvPr id="11" name="Text 3">
            <a:extLst>
              <a:ext uri="{FF2B5EF4-FFF2-40B4-BE49-F238E27FC236}">
                <a16:creationId xmlns:a16="http://schemas.microsoft.com/office/drawing/2014/main" xmlns="" id="{AEAC2667-14D7-037C-A56D-DC7FCB22AFC9}"/>
              </a:ext>
            </a:extLst>
          </p:cNvPr>
          <p:cNvSpPr/>
          <p:nvPr/>
        </p:nvSpPr>
        <p:spPr>
          <a:xfrm>
            <a:off x="6690028" y="3521244"/>
            <a:ext cx="1346513" cy="223669"/>
          </a:xfrm>
          <a:prstGeom prst="rect">
            <a:avLst/>
          </a:prstGeom>
          <a:noFill/>
          <a:ln/>
        </p:spPr>
        <p:txBody>
          <a:bodyPr wrap="none" lIns="0" tIns="0" rIns="0" bIns="0" rtlCol="0" anchor="t"/>
          <a:lstStyle/>
          <a:p>
            <a:pPr>
              <a:lnSpc>
                <a:spcPts val="2500"/>
              </a:lnSpc>
            </a:pP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人身自由</a:t>
            </a:r>
          </a:p>
        </p:txBody>
      </p:sp>
      <p:sp>
        <p:nvSpPr>
          <p:cNvPr id="12" name="Text 4">
            <a:extLst>
              <a:ext uri="{FF2B5EF4-FFF2-40B4-BE49-F238E27FC236}">
                <a16:creationId xmlns:a16="http://schemas.microsoft.com/office/drawing/2014/main" xmlns="" id="{D201CF0F-635F-7E7E-5F9F-1589EFA3B477}"/>
              </a:ext>
            </a:extLst>
          </p:cNvPr>
          <p:cNvSpPr/>
          <p:nvPr/>
        </p:nvSpPr>
        <p:spPr>
          <a:xfrm>
            <a:off x="6663825" y="3856065"/>
            <a:ext cx="3249018" cy="329208"/>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遭受警察監視或逮捕</a:t>
            </a:r>
            <a:r>
              <a:rPr 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000" dirty="0">
              <a:latin typeface="Microsoft JhengHei" panose="020B0604030504040204" pitchFamily="34" charset="-120"/>
              <a:ea typeface="Microsoft JhengHei" panose="020B0604030504040204" pitchFamily="34" charset="-120"/>
            </a:endParaRPr>
          </a:p>
        </p:txBody>
      </p:sp>
      <p:sp>
        <p:nvSpPr>
          <p:cNvPr id="13" name="Text 5">
            <a:extLst>
              <a:ext uri="{FF2B5EF4-FFF2-40B4-BE49-F238E27FC236}">
                <a16:creationId xmlns:a16="http://schemas.microsoft.com/office/drawing/2014/main" xmlns="" id="{5DA152C6-B539-1D55-BFD5-B91992247168}"/>
              </a:ext>
            </a:extLst>
          </p:cNvPr>
          <p:cNvSpPr/>
          <p:nvPr/>
        </p:nvSpPr>
        <p:spPr>
          <a:xfrm>
            <a:off x="6690029" y="4511177"/>
            <a:ext cx="2571750" cy="321469"/>
          </a:xfrm>
          <a:prstGeom prst="rect">
            <a:avLst/>
          </a:prstGeom>
          <a:noFill/>
          <a:ln/>
        </p:spPr>
        <p:txBody>
          <a:bodyPr wrap="none" lIns="0" tIns="0" rIns="0" bIns="0" rtlCol="0" anchor="t"/>
          <a:lstStyle/>
          <a:p>
            <a:pPr>
              <a:lnSpc>
                <a:spcPts val="2500"/>
              </a:lnSpc>
            </a:pP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家庭關係</a:t>
            </a:r>
          </a:p>
        </p:txBody>
      </p:sp>
      <p:sp>
        <p:nvSpPr>
          <p:cNvPr id="14" name="Text 6">
            <a:extLst>
              <a:ext uri="{FF2B5EF4-FFF2-40B4-BE49-F238E27FC236}">
                <a16:creationId xmlns:a16="http://schemas.microsoft.com/office/drawing/2014/main" xmlns="" id="{0977B8C0-F910-19CA-289D-A2A1FD5B167C}"/>
              </a:ext>
            </a:extLst>
          </p:cNvPr>
          <p:cNvSpPr/>
          <p:nvPr/>
        </p:nvSpPr>
        <p:spPr>
          <a:xfrm>
            <a:off x="6690028" y="4877296"/>
            <a:ext cx="3936125" cy="328430"/>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與家人產生衝突</a:t>
            </a:r>
            <a:r>
              <a:rPr 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000" dirty="0">
              <a:latin typeface="Microsoft JhengHei" panose="020B0604030504040204" pitchFamily="34" charset="-120"/>
              <a:ea typeface="Microsoft JhengHei" panose="020B0604030504040204" pitchFamily="34" charset="-120"/>
            </a:endParaRPr>
          </a:p>
        </p:txBody>
      </p:sp>
      <p:cxnSp>
        <p:nvCxnSpPr>
          <p:cNvPr id="16" name="直線接點 15">
            <a:extLst>
              <a:ext uri="{FF2B5EF4-FFF2-40B4-BE49-F238E27FC236}">
                <a16:creationId xmlns:a16="http://schemas.microsoft.com/office/drawing/2014/main" xmlns="" id="{0F9BDEED-14AF-46DB-B7BB-DCB206ED238E}"/>
              </a:ext>
            </a:extLst>
          </p:cNvPr>
          <p:cNvCxnSpPr>
            <a:cxnSpLocks/>
          </p:cNvCxnSpPr>
          <p:nvPr/>
        </p:nvCxnSpPr>
        <p:spPr>
          <a:xfrm>
            <a:off x="2594919" y="2255071"/>
            <a:ext cx="7317924" cy="0"/>
          </a:xfrm>
          <a:prstGeom prst="line">
            <a:avLst/>
          </a:prstGeom>
          <a:ln>
            <a:solidFill>
              <a:schemeClr val="bg1">
                <a:lumMod val="75000"/>
              </a:schemeClr>
            </a:solidFill>
          </a:ln>
        </p:spPr>
        <p:style>
          <a:lnRef idx="2">
            <a:schemeClr val="dk1"/>
          </a:lnRef>
          <a:fillRef idx="0">
            <a:schemeClr val="dk1"/>
          </a:fillRef>
          <a:effectRef idx="1">
            <a:schemeClr val="dk1"/>
          </a:effectRef>
          <a:fontRef idx="minor">
            <a:schemeClr val="tx1"/>
          </a:fontRef>
        </p:style>
      </p:cxnSp>
      <p:sp>
        <p:nvSpPr>
          <p:cNvPr id="17" name="Text 2">
            <a:extLst>
              <a:ext uri="{FF2B5EF4-FFF2-40B4-BE49-F238E27FC236}">
                <a16:creationId xmlns:a16="http://schemas.microsoft.com/office/drawing/2014/main" xmlns="" id="{DD154DDE-911E-123A-14B7-A7C46E765F8C}"/>
              </a:ext>
            </a:extLst>
          </p:cNvPr>
          <p:cNvSpPr/>
          <p:nvPr/>
        </p:nvSpPr>
        <p:spPr>
          <a:xfrm>
            <a:off x="3296646" y="2889575"/>
            <a:ext cx="2462784" cy="316597"/>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培養批判性思考。</a:t>
            </a:r>
          </a:p>
        </p:txBody>
      </p:sp>
      <p:sp>
        <p:nvSpPr>
          <p:cNvPr id="26" name="Text 11">
            <a:extLst>
              <a:ext uri="{FF2B5EF4-FFF2-40B4-BE49-F238E27FC236}">
                <a16:creationId xmlns:a16="http://schemas.microsoft.com/office/drawing/2014/main" xmlns="" id="{C6754E88-56DF-9828-CA86-3FB04AC459DC}"/>
              </a:ext>
            </a:extLst>
          </p:cNvPr>
          <p:cNvSpPr/>
          <p:nvPr/>
        </p:nvSpPr>
        <p:spPr>
          <a:xfrm>
            <a:off x="2700658" y="5511277"/>
            <a:ext cx="1712273" cy="321469"/>
          </a:xfrm>
          <a:prstGeom prst="rect">
            <a:avLst/>
          </a:prstGeom>
          <a:noFill/>
          <a:ln/>
        </p:spPr>
        <p:txBody>
          <a:bodyPr wrap="none" lIns="0" tIns="0" rIns="0" bIns="0" rtlCol="0" anchor="t"/>
          <a:lstStyle/>
          <a:p>
            <a:pPr>
              <a:lnSpc>
                <a:spcPts val="2500"/>
              </a:lnSpc>
            </a:pPr>
            <a:r>
              <a:rPr lang="en-US" altLang="zh-TW"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4.      </a:t>
            </a: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民族意識</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27" name="Text 12">
            <a:extLst>
              <a:ext uri="{FF2B5EF4-FFF2-40B4-BE49-F238E27FC236}">
                <a16:creationId xmlns:a16="http://schemas.microsoft.com/office/drawing/2014/main" xmlns="" id="{1DAA6F44-EF01-16B7-303E-841D57798FA8}"/>
              </a:ext>
            </a:extLst>
          </p:cNvPr>
          <p:cNvSpPr/>
          <p:nvPr/>
        </p:nvSpPr>
        <p:spPr>
          <a:xfrm>
            <a:off x="3297350" y="5883136"/>
            <a:ext cx="2462080" cy="328430"/>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強化臺灣本土認同。</a:t>
            </a:r>
          </a:p>
        </p:txBody>
      </p:sp>
      <p:sp>
        <p:nvSpPr>
          <p:cNvPr id="28" name="Text 5">
            <a:extLst>
              <a:ext uri="{FF2B5EF4-FFF2-40B4-BE49-F238E27FC236}">
                <a16:creationId xmlns:a16="http://schemas.microsoft.com/office/drawing/2014/main" xmlns="" id="{DD6E0FEB-C03E-7697-224D-944160B07565}"/>
              </a:ext>
            </a:extLst>
          </p:cNvPr>
          <p:cNvSpPr/>
          <p:nvPr/>
        </p:nvSpPr>
        <p:spPr>
          <a:xfrm>
            <a:off x="6690029" y="5517017"/>
            <a:ext cx="2571750" cy="321469"/>
          </a:xfrm>
          <a:prstGeom prst="rect">
            <a:avLst/>
          </a:prstGeom>
          <a:noFill/>
          <a:ln/>
        </p:spPr>
        <p:txBody>
          <a:bodyPr wrap="none" lIns="0" tIns="0" rIns="0" bIns="0" rtlCol="0" anchor="t"/>
          <a:lstStyle/>
          <a:p>
            <a:pPr>
              <a:lnSpc>
                <a:spcPts val="2500"/>
              </a:lnSpc>
            </a:pPr>
            <a:r>
              <a:rPr lang="zh-TW" alt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未來發展</a:t>
            </a:r>
          </a:p>
        </p:txBody>
      </p:sp>
      <p:sp>
        <p:nvSpPr>
          <p:cNvPr id="29" name="Text 6">
            <a:extLst>
              <a:ext uri="{FF2B5EF4-FFF2-40B4-BE49-F238E27FC236}">
                <a16:creationId xmlns:a16="http://schemas.microsoft.com/office/drawing/2014/main" xmlns="" id="{01B3DB3A-42B5-FB6E-855F-EF612B58B145}"/>
              </a:ext>
            </a:extLst>
          </p:cNvPr>
          <p:cNvSpPr/>
          <p:nvPr/>
        </p:nvSpPr>
        <p:spPr>
          <a:xfrm>
            <a:off x="6690028" y="5883136"/>
            <a:ext cx="3936125" cy="328430"/>
          </a:xfrm>
          <a:prstGeom prst="rect">
            <a:avLst/>
          </a:prstGeom>
          <a:noFill/>
          <a:ln/>
        </p:spPr>
        <p:txBody>
          <a:bodyPr wrap="none" lIns="0" tIns="0" rIns="0" bIns="0" rtlCol="0" anchor="t"/>
          <a:lstStyle/>
          <a:p>
            <a:pPr>
              <a:lnSpc>
                <a:spcPts val="2583"/>
              </a:lnSpc>
            </a:pPr>
            <a:r>
              <a:rPr lang="zh-TW" alt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就業機會受限</a:t>
            </a:r>
            <a:r>
              <a:rPr lang="en-US" sz="2000" dirty="0">
                <a:solidFill>
                  <a:srgbClr val="746558"/>
                </a:solidFill>
                <a:latin typeface="Microsoft JhengHei" panose="020B0604030504040204" pitchFamily="34" charset="-120"/>
                <a:ea typeface="Microsoft JhengHei" panose="020B0604030504040204" pitchFamily="34" charset="-120"/>
                <a:cs typeface="Gelasio" pitchFamily="34" charset="-120"/>
              </a:rPr>
              <a:t>。</a:t>
            </a:r>
            <a:endParaRPr lang="en-US" sz="2000" dirty="0">
              <a:latin typeface="Microsoft JhengHei" panose="020B0604030504040204" pitchFamily="34" charset="-120"/>
              <a:ea typeface="Microsoft JhengHei" panose="020B0604030504040204" pitchFamily="34" charset="-120"/>
            </a:endParaRPr>
          </a:p>
        </p:txBody>
      </p:sp>
      <p:cxnSp>
        <p:nvCxnSpPr>
          <p:cNvPr id="15" name="直線接點 14">
            <a:extLst>
              <a:ext uri="{FF2B5EF4-FFF2-40B4-BE49-F238E27FC236}">
                <a16:creationId xmlns:a16="http://schemas.microsoft.com/office/drawing/2014/main" xmlns="" id="{BEA05CB9-A647-F617-3F6C-AA865BC2468E}"/>
              </a:ext>
            </a:extLst>
          </p:cNvPr>
          <p:cNvCxnSpPr>
            <a:cxnSpLocks/>
          </p:cNvCxnSpPr>
          <p:nvPr/>
        </p:nvCxnSpPr>
        <p:spPr>
          <a:xfrm>
            <a:off x="2607276" y="3325882"/>
            <a:ext cx="7305567" cy="0"/>
          </a:xfrm>
          <a:prstGeom prst="line">
            <a:avLst/>
          </a:prstGeom>
          <a:ln>
            <a:solidFill>
              <a:schemeClr val="bg1">
                <a:lumMod val="75000"/>
              </a:schemeClr>
            </a:solidFill>
          </a:ln>
        </p:spPr>
        <p:style>
          <a:lnRef idx="2">
            <a:schemeClr val="dk1"/>
          </a:lnRef>
          <a:fillRef idx="0">
            <a:schemeClr val="dk1"/>
          </a:fillRef>
          <a:effectRef idx="1">
            <a:schemeClr val="dk1"/>
          </a:effectRef>
          <a:fontRef idx="minor">
            <a:schemeClr val="tx1"/>
          </a:fontRef>
        </p:style>
      </p:cxnSp>
      <p:cxnSp>
        <p:nvCxnSpPr>
          <p:cNvPr id="18" name="直線接點 17">
            <a:extLst>
              <a:ext uri="{FF2B5EF4-FFF2-40B4-BE49-F238E27FC236}">
                <a16:creationId xmlns:a16="http://schemas.microsoft.com/office/drawing/2014/main" xmlns="" id="{C3CAE424-41C6-0789-CAEE-1317C56C6CA7}"/>
              </a:ext>
            </a:extLst>
          </p:cNvPr>
          <p:cNvCxnSpPr>
            <a:cxnSpLocks/>
          </p:cNvCxnSpPr>
          <p:nvPr/>
        </p:nvCxnSpPr>
        <p:spPr>
          <a:xfrm>
            <a:off x="2607276" y="4312472"/>
            <a:ext cx="7305567" cy="0"/>
          </a:xfrm>
          <a:prstGeom prst="line">
            <a:avLst/>
          </a:prstGeom>
          <a:ln>
            <a:solidFill>
              <a:schemeClr val="bg1">
                <a:lumMod val="75000"/>
              </a:schemeClr>
            </a:solidFill>
          </a:ln>
        </p:spPr>
        <p:style>
          <a:lnRef idx="2">
            <a:schemeClr val="dk1"/>
          </a:lnRef>
          <a:fillRef idx="0">
            <a:schemeClr val="dk1"/>
          </a:fillRef>
          <a:effectRef idx="1">
            <a:schemeClr val="dk1"/>
          </a:effectRef>
          <a:fontRef idx="minor">
            <a:schemeClr val="tx1"/>
          </a:fontRef>
        </p:style>
      </p:cxnSp>
      <p:cxnSp>
        <p:nvCxnSpPr>
          <p:cNvPr id="19" name="直線接點 18">
            <a:extLst>
              <a:ext uri="{FF2B5EF4-FFF2-40B4-BE49-F238E27FC236}">
                <a16:creationId xmlns:a16="http://schemas.microsoft.com/office/drawing/2014/main" xmlns="" id="{98B8C825-D3D8-99E6-8FE2-69D8227DE43E}"/>
              </a:ext>
            </a:extLst>
          </p:cNvPr>
          <p:cNvCxnSpPr>
            <a:cxnSpLocks/>
          </p:cNvCxnSpPr>
          <p:nvPr/>
        </p:nvCxnSpPr>
        <p:spPr>
          <a:xfrm>
            <a:off x="2594919" y="5335156"/>
            <a:ext cx="7317924" cy="0"/>
          </a:xfrm>
          <a:prstGeom prst="line">
            <a:avLst/>
          </a:prstGeom>
          <a:ln>
            <a:solidFill>
              <a:schemeClr val="bg1">
                <a:lumMod val="75000"/>
              </a:schemeClr>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08895754"/>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867FD07E-185D-358C-338C-18BD4AC06053}"/>
            </a:ext>
          </a:extLst>
        </p:cNvPr>
        <p:cNvGrpSpPr/>
        <p:nvPr/>
      </p:nvGrpSpPr>
      <p:grpSpPr>
        <a:xfrm>
          <a:off x="0" y="0"/>
          <a:ext cx="0" cy="0"/>
          <a:chOff x="0" y="0"/>
          <a:chExt cx="0" cy="0"/>
        </a:xfrm>
      </p:grpSpPr>
      <p:pic>
        <p:nvPicPr>
          <p:cNvPr id="21" name="圖片 20" descr="一張含有 圓形 的圖片&#10;&#10;AI 產生的內容可能不正確。">
            <a:extLst>
              <a:ext uri="{FF2B5EF4-FFF2-40B4-BE49-F238E27FC236}">
                <a16:creationId xmlns:a16="http://schemas.microsoft.com/office/drawing/2014/main" xmlns="" id="{9D677AD3-B184-1536-E699-BA2C99946794}"/>
              </a:ext>
            </a:extLst>
          </p:cNvPr>
          <p:cNvPicPr>
            <a:picLocks noChangeAspect="1"/>
          </p:cNvPicPr>
          <p:nvPr/>
        </p:nvPicPr>
        <p:blipFill>
          <a:blip r:embed="rId3"/>
          <a:stretch>
            <a:fillRect/>
          </a:stretch>
        </p:blipFill>
        <p:spPr>
          <a:xfrm>
            <a:off x="3051845" y="1894870"/>
            <a:ext cx="1170631" cy="1016777"/>
          </a:xfrm>
          <a:prstGeom prst="rect">
            <a:avLst/>
          </a:prstGeom>
        </p:spPr>
      </p:pic>
      <p:pic>
        <p:nvPicPr>
          <p:cNvPr id="27" name="圖片 26" descr="一張含有 圖形 的圖片&#10;&#10;AI 產生的內容可能不正確。">
            <a:extLst>
              <a:ext uri="{FF2B5EF4-FFF2-40B4-BE49-F238E27FC236}">
                <a16:creationId xmlns:a16="http://schemas.microsoft.com/office/drawing/2014/main" xmlns="" id="{34688917-4E2A-A247-21B1-15BC7219AC1B}"/>
              </a:ext>
            </a:extLst>
          </p:cNvPr>
          <p:cNvPicPr>
            <a:picLocks noChangeAspect="1"/>
          </p:cNvPicPr>
          <p:nvPr/>
        </p:nvPicPr>
        <p:blipFill>
          <a:blip r:embed="rId4"/>
          <a:stretch>
            <a:fillRect/>
          </a:stretch>
        </p:blipFill>
        <p:spPr>
          <a:xfrm>
            <a:off x="7711228" y="1837981"/>
            <a:ext cx="1038750" cy="1049626"/>
          </a:xfrm>
          <a:prstGeom prst="rect">
            <a:avLst/>
          </a:prstGeom>
        </p:spPr>
      </p:pic>
      <p:pic>
        <p:nvPicPr>
          <p:cNvPr id="23" name="圖片 22">
            <a:extLst>
              <a:ext uri="{FF2B5EF4-FFF2-40B4-BE49-F238E27FC236}">
                <a16:creationId xmlns:a16="http://schemas.microsoft.com/office/drawing/2014/main" xmlns="" id="{EC5401FC-4B6D-004A-5083-5DBA46CCBE8A}"/>
              </a:ext>
            </a:extLst>
          </p:cNvPr>
          <p:cNvPicPr>
            <a:picLocks noChangeAspect="1"/>
          </p:cNvPicPr>
          <p:nvPr/>
        </p:nvPicPr>
        <p:blipFill>
          <a:blip r:embed="rId5"/>
          <a:stretch>
            <a:fillRect/>
          </a:stretch>
        </p:blipFill>
        <p:spPr>
          <a:xfrm>
            <a:off x="7804427" y="3987619"/>
            <a:ext cx="846321" cy="966407"/>
          </a:xfrm>
          <a:prstGeom prst="rect">
            <a:avLst/>
          </a:prstGeom>
        </p:spPr>
      </p:pic>
      <p:pic>
        <p:nvPicPr>
          <p:cNvPr id="25" name="圖片 24" descr="一張含有 心臟, 情人節, 創造力 的圖片&#10;&#10;AI 產生的內容可能不正確。">
            <a:extLst>
              <a:ext uri="{FF2B5EF4-FFF2-40B4-BE49-F238E27FC236}">
                <a16:creationId xmlns:a16="http://schemas.microsoft.com/office/drawing/2014/main" xmlns="" id="{BBB60981-1206-C298-0A44-1E96C3A596B7}"/>
              </a:ext>
            </a:extLst>
          </p:cNvPr>
          <p:cNvPicPr>
            <a:picLocks noChangeAspect="1"/>
          </p:cNvPicPr>
          <p:nvPr/>
        </p:nvPicPr>
        <p:blipFill>
          <a:blip r:embed="rId6"/>
          <a:stretch>
            <a:fillRect/>
          </a:stretch>
        </p:blipFill>
        <p:spPr>
          <a:xfrm>
            <a:off x="3113394" y="4031721"/>
            <a:ext cx="1021708" cy="908185"/>
          </a:xfrm>
          <a:prstGeom prst="rect">
            <a:avLst/>
          </a:prstGeom>
        </p:spPr>
      </p:pic>
      <p:grpSp>
        <p:nvGrpSpPr>
          <p:cNvPr id="18" name="群組 17">
            <a:extLst>
              <a:ext uri="{FF2B5EF4-FFF2-40B4-BE49-F238E27FC236}">
                <a16:creationId xmlns:a16="http://schemas.microsoft.com/office/drawing/2014/main" xmlns="" id="{356B3F53-DFE9-F118-F24A-460179C472AB}"/>
              </a:ext>
            </a:extLst>
          </p:cNvPr>
          <p:cNvGrpSpPr/>
          <p:nvPr/>
        </p:nvGrpSpPr>
        <p:grpSpPr>
          <a:xfrm>
            <a:off x="2491496" y="3033313"/>
            <a:ext cx="2799961" cy="655355"/>
            <a:chOff x="1673123" y="2844562"/>
            <a:chExt cx="2799961" cy="655355"/>
          </a:xfrm>
        </p:grpSpPr>
        <p:sp>
          <p:nvSpPr>
            <p:cNvPr id="3" name="Text 3">
              <a:extLst>
                <a:ext uri="{FF2B5EF4-FFF2-40B4-BE49-F238E27FC236}">
                  <a16:creationId xmlns:a16="http://schemas.microsoft.com/office/drawing/2014/main" xmlns="" id="{751EF6F9-3D73-5750-57D9-0276C76E0B5D}"/>
                </a:ext>
              </a:extLst>
            </p:cNvPr>
            <p:cNvSpPr/>
            <p:nvPr/>
          </p:nvSpPr>
          <p:spPr>
            <a:xfrm>
              <a:off x="2318157" y="2844562"/>
              <a:ext cx="1170631" cy="266938"/>
            </a:xfrm>
            <a:prstGeom prst="rect">
              <a:avLst/>
            </a:prstGeom>
            <a:noFill/>
            <a:ln/>
          </p:spPr>
          <p:txBody>
            <a:bodyPr wrap="none" lIns="0" tIns="0" rIns="0" bIns="0" rtlCol="0" anchor="t"/>
            <a:lstStyle/>
            <a:p>
              <a:pPr marL="0" indent="0" algn="l">
                <a:lnSpc>
                  <a:spcPts val="2100"/>
                </a:lnSpc>
                <a:buNone/>
              </a:pPr>
              <a:r>
                <a:rPr 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權衡利弊</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5" name="Text 4">
              <a:extLst>
                <a:ext uri="{FF2B5EF4-FFF2-40B4-BE49-F238E27FC236}">
                  <a16:creationId xmlns:a16="http://schemas.microsoft.com/office/drawing/2014/main" xmlns="" id="{EF771D61-4175-0BEA-3BD0-E71316376669}"/>
                </a:ext>
              </a:extLst>
            </p:cNvPr>
            <p:cNvSpPr/>
            <p:nvPr/>
          </p:nvSpPr>
          <p:spPr>
            <a:xfrm>
              <a:off x="1673123" y="3214013"/>
              <a:ext cx="2799961" cy="285904"/>
            </a:xfrm>
            <a:prstGeom prst="rect">
              <a:avLst/>
            </a:prstGeom>
            <a:noFill/>
            <a:ln/>
          </p:spPr>
          <p:txBody>
            <a:bodyPr wrap="none" lIns="0" tIns="0" rIns="0" bIns="0" rtlCol="0" anchor="t"/>
            <a:lstStyle/>
            <a:p>
              <a:pPr marL="0" indent="0" algn="l">
                <a:lnSpc>
                  <a:spcPts val="2150"/>
                </a:lnSpc>
                <a:buNone/>
              </a:pPr>
              <a:r>
                <a:rPr lang="en-US" sz="2000" dirty="0">
                  <a:solidFill>
                    <a:srgbClr val="512D26"/>
                  </a:solidFill>
                  <a:latin typeface="Microsoft JhengHei" panose="020B0604030504040204" pitchFamily="34" charset="-120"/>
                  <a:ea typeface="Microsoft JhengHei" panose="020B0604030504040204" pitchFamily="34" charset="-120"/>
                  <a:cs typeface="Gelasio" pitchFamily="34" charset="-120"/>
                </a:rPr>
                <a:t>考慮行動的長短期影響。</a:t>
              </a:r>
              <a:endParaRPr lang="en-US" sz="2000" dirty="0">
                <a:solidFill>
                  <a:srgbClr val="512D26"/>
                </a:solidFill>
                <a:latin typeface="Microsoft JhengHei" panose="020B0604030504040204" pitchFamily="34" charset="-120"/>
                <a:ea typeface="Microsoft JhengHei" panose="020B0604030504040204" pitchFamily="34" charset="-120"/>
              </a:endParaRPr>
            </a:p>
          </p:txBody>
        </p:sp>
      </p:grpSp>
      <p:grpSp>
        <p:nvGrpSpPr>
          <p:cNvPr id="19" name="群組 18">
            <a:extLst>
              <a:ext uri="{FF2B5EF4-FFF2-40B4-BE49-F238E27FC236}">
                <a16:creationId xmlns:a16="http://schemas.microsoft.com/office/drawing/2014/main" xmlns="" id="{0523DE4E-E0FA-9083-9D9B-9D2DC54FA1F2}"/>
              </a:ext>
            </a:extLst>
          </p:cNvPr>
          <p:cNvGrpSpPr/>
          <p:nvPr/>
        </p:nvGrpSpPr>
        <p:grpSpPr>
          <a:xfrm>
            <a:off x="2237661" y="5061572"/>
            <a:ext cx="3125559" cy="664853"/>
            <a:chOff x="2743350" y="5061572"/>
            <a:chExt cx="3125559" cy="664853"/>
          </a:xfrm>
        </p:grpSpPr>
        <p:sp>
          <p:nvSpPr>
            <p:cNvPr id="9" name="Text 5">
              <a:extLst>
                <a:ext uri="{FF2B5EF4-FFF2-40B4-BE49-F238E27FC236}">
                  <a16:creationId xmlns:a16="http://schemas.microsoft.com/office/drawing/2014/main" xmlns="" id="{238BAE0A-D1FB-F181-7AC3-99F2043CE154}"/>
                </a:ext>
              </a:extLst>
            </p:cNvPr>
            <p:cNvSpPr/>
            <p:nvPr/>
          </p:nvSpPr>
          <p:spPr>
            <a:xfrm>
              <a:off x="3627102" y="5061572"/>
              <a:ext cx="1021708" cy="295402"/>
            </a:xfrm>
            <a:prstGeom prst="rect">
              <a:avLst/>
            </a:prstGeom>
            <a:noFill/>
            <a:ln/>
          </p:spPr>
          <p:txBody>
            <a:bodyPr wrap="none" lIns="0" tIns="0" rIns="0" bIns="0" rtlCol="0" anchor="t"/>
            <a:lstStyle/>
            <a:p>
              <a:pPr marL="0" indent="0" algn="l">
                <a:lnSpc>
                  <a:spcPts val="2100"/>
                </a:lnSpc>
                <a:buNone/>
              </a:pPr>
              <a:r>
                <a:rPr 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社會關懷</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10" name="Text 6">
              <a:extLst>
                <a:ext uri="{FF2B5EF4-FFF2-40B4-BE49-F238E27FC236}">
                  <a16:creationId xmlns:a16="http://schemas.microsoft.com/office/drawing/2014/main" xmlns="" id="{F0C92BE9-68B4-530A-1542-C389C7164B1A}"/>
                </a:ext>
              </a:extLst>
            </p:cNvPr>
            <p:cNvSpPr/>
            <p:nvPr/>
          </p:nvSpPr>
          <p:spPr>
            <a:xfrm>
              <a:off x="2743350" y="5431023"/>
              <a:ext cx="3125559" cy="295402"/>
            </a:xfrm>
            <a:prstGeom prst="rect">
              <a:avLst/>
            </a:prstGeom>
            <a:noFill/>
            <a:ln/>
          </p:spPr>
          <p:txBody>
            <a:bodyPr wrap="none" lIns="0" tIns="0" rIns="0" bIns="0" rtlCol="0" anchor="t"/>
            <a:lstStyle/>
            <a:p>
              <a:pPr marL="0" indent="0" algn="ctr">
                <a:lnSpc>
                  <a:spcPts val="2150"/>
                </a:lnSpc>
                <a:buNone/>
              </a:pPr>
              <a:r>
                <a:rPr lang="en-US" sz="2000" dirty="0">
                  <a:solidFill>
                    <a:srgbClr val="512D26"/>
                  </a:solidFill>
                  <a:latin typeface="Microsoft JhengHei" panose="020B0604030504040204" pitchFamily="34" charset="-120"/>
                  <a:ea typeface="Microsoft JhengHei" panose="020B0604030504040204" pitchFamily="34" charset="-120"/>
                  <a:cs typeface="Gelasio" pitchFamily="34" charset="-120"/>
                </a:rPr>
                <a:t>關注弱勢，追求公平正義。</a:t>
              </a:r>
              <a:endParaRPr lang="en-US" sz="2000" dirty="0">
                <a:solidFill>
                  <a:srgbClr val="512D26"/>
                </a:solidFill>
                <a:latin typeface="Microsoft JhengHei" panose="020B0604030504040204" pitchFamily="34" charset="-120"/>
                <a:ea typeface="Microsoft JhengHei" panose="020B0604030504040204" pitchFamily="34" charset="-120"/>
              </a:endParaRPr>
            </a:p>
          </p:txBody>
        </p:sp>
      </p:grpSp>
      <p:grpSp>
        <p:nvGrpSpPr>
          <p:cNvPr id="17" name="群組 16">
            <a:extLst>
              <a:ext uri="{FF2B5EF4-FFF2-40B4-BE49-F238E27FC236}">
                <a16:creationId xmlns:a16="http://schemas.microsoft.com/office/drawing/2014/main" xmlns="" id="{07A3F63B-E0D2-A0BF-70D0-7DBA7DF4A56E}"/>
              </a:ext>
            </a:extLst>
          </p:cNvPr>
          <p:cNvGrpSpPr/>
          <p:nvPr/>
        </p:nvGrpSpPr>
        <p:grpSpPr>
          <a:xfrm>
            <a:off x="6828781" y="2995784"/>
            <a:ext cx="3066285" cy="677239"/>
            <a:chOff x="5842781" y="2822678"/>
            <a:chExt cx="3066285" cy="677239"/>
          </a:xfrm>
        </p:grpSpPr>
        <p:sp>
          <p:nvSpPr>
            <p:cNvPr id="12" name="Text 7">
              <a:extLst>
                <a:ext uri="{FF2B5EF4-FFF2-40B4-BE49-F238E27FC236}">
                  <a16:creationId xmlns:a16="http://schemas.microsoft.com/office/drawing/2014/main" xmlns="" id="{D76370B3-1732-F8F6-B5ED-D6BCAA9524A4}"/>
                </a:ext>
              </a:extLst>
            </p:cNvPr>
            <p:cNvSpPr/>
            <p:nvPr/>
          </p:nvSpPr>
          <p:spPr>
            <a:xfrm>
              <a:off x="6668389" y="2822678"/>
              <a:ext cx="1067812" cy="285904"/>
            </a:xfrm>
            <a:prstGeom prst="rect">
              <a:avLst/>
            </a:prstGeom>
            <a:noFill/>
            <a:ln/>
          </p:spPr>
          <p:txBody>
            <a:bodyPr wrap="none" lIns="0" tIns="0" rIns="0" bIns="0" rtlCol="0" anchor="t"/>
            <a:lstStyle/>
            <a:p>
              <a:pPr marL="0" indent="0" algn="l">
                <a:lnSpc>
                  <a:spcPts val="2100"/>
                </a:lnSpc>
                <a:buNone/>
              </a:pPr>
              <a:r>
                <a:rPr lang="en-US" sz="20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角色定位</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13" name="Text 8">
              <a:extLst>
                <a:ext uri="{FF2B5EF4-FFF2-40B4-BE49-F238E27FC236}">
                  <a16:creationId xmlns:a16="http://schemas.microsoft.com/office/drawing/2014/main" xmlns="" id="{AB5194CA-1A45-551A-8771-80B99EFDEC3A}"/>
                </a:ext>
              </a:extLst>
            </p:cNvPr>
            <p:cNvSpPr/>
            <p:nvPr/>
          </p:nvSpPr>
          <p:spPr>
            <a:xfrm>
              <a:off x="5842781" y="3239398"/>
              <a:ext cx="3066285" cy="260519"/>
            </a:xfrm>
            <a:prstGeom prst="rect">
              <a:avLst/>
            </a:prstGeom>
            <a:noFill/>
            <a:ln/>
          </p:spPr>
          <p:txBody>
            <a:bodyPr wrap="none" lIns="0" tIns="0" rIns="0" bIns="0" rtlCol="0" anchor="t"/>
            <a:lstStyle/>
            <a:p>
              <a:pPr marL="0" indent="0" algn="l">
                <a:lnSpc>
                  <a:spcPts val="2150"/>
                </a:lnSpc>
                <a:buNone/>
              </a:pPr>
              <a:r>
                <a:rPr lang="en-US" sz="2000" dirty="0">
                  <a:solidFill>
                    <a:srgbClr val="512D26"/>
                  </a:solidFill>
                  <a:latin typeface="Microsoft JhengHei" panose="020B0604030504040204" pitchFamily="34" charset="-120"/>
                  <a:ea typeface="Microsoft JhengHei" panose="020B0604030504040204" pitchFamily="34" charset="-120"/>
                  <a:cs typeface="Gelasio" pitchFamily="34" charset="-120"/>
                </a:rPr>
                <a:t>思考自己在社會中的責任。</a:t>
              </a:r>
              <a:endParaRPr lang="en-US" sz="2000" dirty="0">
                <a:solidFill>
                  <a:srgbClr val="512D26"/>
                </a:solidFill>
                <a:latin typeface="Microsoft JhengHei" panose="020B0604030504040204" pitchFamily="34" charset="-120"/>
                <a:ea typeface="Microsoft JhengHei" panose="020B0604030504040204" pitchFamily="34" charset="-120"/>
              </a:endParaRPr>
            </a:p>
          </p:txBody>
        </p:sp>
      </p:grpSp>
      <p:sp>
        <p:nvSpPr>
          <p:cNvPr id="15" name="Text 7">
            <a:extLst>
              <a:ext uri="{FF2B5EF4-FFF2-40B4-BE49-F238E27FC236}">
                <a16:creationId xmlns:a16="http://schemas.microsoft.com/office/drawing/2014/main" xmlns="" id="{8BDCFB22-5943-27D1-66E2-96E38B19C73C}"/>
              </a:ext>
            </a:extLst>
          </p:cNvPr>
          <p:cNvSpPr/>
          <p:nvPr/>
        </p:nvSpPr>
        <p:spPr>
          <a:xfrm>
            <a:off x="7568023" y="5033909"/>
            <a:ext cx="1418144" cy="295401"/>
          </a:xfrm>
          <a:prstGeom prst="rect">
            <a:avLst/>
          </a:prstGeom>
          <a:noFill/>
          <a:ln/>
        </p:spPr>
        <p:txBody>
          <a:bodyPr wrap="none" lIns="0" tIns="0" rIns="0" bIns="0" rtlCol="0" anchor="t"/>
          <a:lstStyle/>
          <a:p>
            <a:pPr marL="0" indent="0" algn="l">
              <a:lnSpc>
                <a:spcPts val="2100"/>
              </a:lnSpc>
              <a:buNone/>
            </a:pPr>
            <a:r>
              <a:rPr lang="zh-TW" altLang="en-US" sz="2000" b="1" dirty="0">
                <a:solidFill>
                  <a:schemeClr val="tx1"/>
                </a:solidFill>
                <a:latin typeface="Microsoft JhengHei" panose="020B0604030504040204" pitchFamily="34" charset="-120"/>
                <a:ea typeface="Microsoft JhengHei" panose="020B0604030504040204" pitchFamily="34" charset="-120"/>
              </a:rPr>
              <a:t>價值與選擇</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16" name="Text 8">
            <a:extLst>
              <a:ext uri="{FF2B5EF4-FFF2-40B4-BE49-F238E27FC236}">
                <a16:creationId xmlns:a16="http://schemas.microsoft.com/office/drawing/2014/main" xmlns="" id="{2F9CCD30-73BA-8134-B1AD-0CFFF925F2AE}"/>
              </a:ext>
            </a:extLst>
          </p:cNvPr>
          <p:cNvSpPr/>
          <p:nvPr/>
        </p:nvSpPr>
        <p:spPr>
          <a:xfrm>
            <a:off x="6125469" y="5437487"/>
            <a:ext cx="4303252" cy="266938"/>
          </a:xfrm>
          <a:prstGeom prst="rect">
            <a:avLst/>
          </a:prstGeom>
          <a:noFill/>
          <a:ln/>
        </p:spPr>
        <p:txBody>
          <a:bodyPr wrap="none" lIns="0" tIns="0" rIns="0" bIns="0" rtlCol="0" anchor="t"/>
          <a:lstStyle/>
          <a:p>
            <a:pPr marL="0" indent="0" algn="l">
              <a:lnSpc>
                <a:spcPts val="2150"/>
              </a:lnSpc>
              <a:buNone/>
            </a:pPr>
            <a:r>
              <a:rPr lang="zh-TW" altLang="en-US" sz="2000" dirty="0">
                <a:solidFill>
                  <a:srgbClr val="512D26"/>
                </a:solidFill>
                <a:latin typeface="Microsoft JhengHei" panose="020B0604030504040204" pitchFamily="34" charset="-120"/>
                <a:ea typeface="Microsoft JhengHei" panose="020B0604030504040204" pitchFamily="34" charset="-120"/>
              </a:rPr>
              <a:t>自己的未來自己決定，為自己也為他人</a:t>
            </a:r>
            <a:endParaRPr lang="en-US" sz="2000" dirty="0">
              <a:solidFill>
                <a:srgbClr val="512D26"/>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156647002"/>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E0740342-F04C-6E43-374A-7F4843E2EC76}"/>
            </a:ext>
          </a:extLst>
        </p:cNvPr>
        <p:cNvGrpSpPr/>
        <p:nvPr/>
      </p:nvGrpSpPr>
      <p:grpSpPr>
        <a:xfrm>
          <a:off x="0" y="0"/>
          <a:ext cx="0" cy="0"/>
          <a:chOff x="0" y="0"/>
          <a:chExt cx="0" cy="0"/>
        </a:xfrm>
      </p:grpSpPr>
      <p:pic>
        <p:nvPicPr>
          <p:cNvPr id="4" name="圖片 3">
            <a:extLst>
              <a:ext uri="{FF2B5EF4-FFF2-40B4-BE49-F238E27FC236}">
                <a16:creationId xmlns:a16="http://schemas.microsoft.com/office/drawing/2014/main" xmlns="" id="{9ED7A505-F84D-D20F-3196-009BFE08EBE6}"/>
              </a:ext>
            </a:extLst>
          </p:cNvPr>
          <p:cNvPicPr>
            <a:picLocks noChangeAspect="1"/>
          </p:cNvPicPr>
          <p:nvPr/>
        </p:nvPicPr>
        <p:blipFill>
          <a:blip r:embed="rId3"/>
          <a:stretch>
            <a:fillRect/>
          </a:stretch>
        </p:blipFill>
        <p:spPr>
          <a:xfrm rot="200982">
            <a:off x="10239134" y="3117857"/>
            <a:ext cx="1575178" cy="3394133"/>
          </a:xfrm>
          <a:prstGeom prst="rect">
            <a:avLst/>
          </a:prstGeom>
        </p:spPr>
      </p:pic>
      <p:grpSp>
        <p:nvGrpSpPr>
          <p:cNvPr id="25" name="群組 24">
            <a:extLst>
              <a:ext uri="{FF2B5EF4-FFF2-40B4-BE49-F238E27FC236}">
                <a16:creationId xmlns:a16="http://schemas.microsoft.com/office/drawing/2014/main" xmlns="" id="{B2C6FE21-A069-701E-3377-AB3DF9C694B6}"/>
              </a:ext>
            </a:extLst>
          </p:cNvPr>
          <p:cNvGrpSpPr/>
          <p:nvPr/>
        </p:nvGrpSpPr>
        <p:grpSpPr>
          <a:xfrm>
            <a:off x="5177272" y="3103165"/>
            <a:ext cx="2601358" cy="432078"/>
            <a:chOff x="4663982" y="2788840"/>
            <a:chExt cx="2601358" cy="432078"/>
          </a:xfrm>
        </p:grpSpPr>
        <p:pic>
          <p:nvPicPr>
            <p:cNvPr id="6" name="Image 1" descr="preencoded.png">
              <a:hlinkClick r:id="rId4"/>
              <a:extLst>
                <a:ext uri="{FF2B5EF4-FFF2-40B4-BE49-F238E27FC236}">
                  <a16:creationId xmlns:a16="http://schemas.microsoft.com/office/drawing/2014/main" xmlns="" id="{DEBD7920-EB44-88E6-8389-93B88C4E5613}"/>
                </a:ext>
              </a:extLst>
            </p:cNvPr>
            <p:cNvPicPr>
              <a:picLocks noChangeAspect="1"/>
            </p:cNvPicPr>
            <p:nvPr/>
          </p:nvPicPr>
          <p:blipFill>
            <a:blip r:embed="rId5"/>
            <a:stretch>
              <a:fillRect/>
            </a:stretch>
          </p:blipFill>
          <p:spPr>
            <a:xfrm>
              <a:off x="4663982" y="2788840"/>
              <a:ext cx="432078" cy="432078"/>
            </a:xfrm>
            <a:prstGeom prst="rect">
              <a:avLst/>
            </a:prstGeom>
          </p:spPr>
        </p:pic>
        <p:sp>
          <p:nvSpPr>
            <p:cNvPr id="7" name="Text 1">
              <a:extLst>
                <a:ext uri="{FF2B5EF4-FFF2-40B4-BE49-F238E27FC236}">
                  <a16:creationId xmlns:a16="http://schemas.microsoft.com/office/drawing/2014/main" xmlns="" id="{85A0A7FF-4C37-82E2-ADC0-36CBEFFC3ACD}"/>
                </a:ext>
              </a:extLst>
            </p:cNvPr>
            <p:cNvSpPr/>
            <p:nvPr/>
          </p:nvSpPr>
          <p:spPr>
            <a:xfrm>
              <a:off x="5231872" y="2943885"/>
              <a:ext cx="2033468" cy="254198"/>
            </a:xfrm>
            <a:prstGeom prst="rect">
              <a:avLst/>
            </a:prstGeom>
            <a:noFill/>
            <a:ln/>
          </p:spPr>
          <p:txBody>
            <a:bodyPr wrap="none" lIns="0" tIns="0" rIns="0" bIns="0" rtlCol="0" anchor="t"/>
            <a:lstStyle/>
            <a:p>
              <a:pPr marL="0" indent="0" algn="l">
                <a:lnSpc>
                  <a:spcPts val="1700"/>
                </a:lnSpc>
                <a:buNone/>
              </a:pPr>
              <a:r>
                <a:rPr lang="zh-TW" altLang="en-US" sz="2400" dirty="0">
                  <a:latin typeface="Microsoft JhengHei" panose="020B0604030504040204" pitchFamily="34" charset="-120"/>
                  <a:ea typeface="Microsoft JhengHei" panose="020B0604030504040204" pitchFamily="34" charset="-120"/>
                  <a:cs typeface="Quattrocento" pitchFamily="34" charset="-120"/>
                </a:rPr>
                <a:t>自己的紀念日</a:t>
              </a:r>
              <a:endParaRPr lang="en-US" sz="2400" dirty="0">
                <a:latin typeface="Microsoft JhengHei" panose="020B0604030504040204" pitchFamily="34" charset="-120"/>
                <a:ea typeface="Microsoft JhengHei" panose="020B0604030504040204" pitchFamily="34" charset="-120"/>
              </a:endParaRPr>
            </a:p>
          </p:txBody>
        </p:sp>
      </p:grpSp>
      <p:grpSp>
        <p:nvGrpSpPr>
          <p:cNvPr id="26" name="群組 25">
            <a:extLst>
              <a:ext uri="{FF2B5EF4-FFF2-40B4-BE49-F238E27FC236}">
                <a16:creationId xmlns:a16="http://schemas.microsoft.com/office/drawing/2014/main" xmlns="" id="{3C2765F0-DBE9-32F6-6845-A74996BD0DC3}"/>
              </a:ext>
            </a:extLst>
          </p:cNvPr>
          <p:cNvGrpSpPr/>
          <p:nvPr/>
        </p:nvGrpSpPr>
        <p:grpSpPr>
          <a:xfrm>
            <a:off x="5177272" y="3996848"/>
            <a:ext cx="2601358" cy="432078"/>
            <a:chOff x="4663982" y="3682523"/>
            <a:chExt cx="2601358" cy="432078"/>
          </a:xfrm>
        </p:grpSpPr>
        <p:pic>
          <p:nvPicPr>
            <p:cNvPr id="17" name="Image 2" descr="preencoded.png">
              <a:hlinkClick r:id="rId6"/>
              <a:extLst>
                <a:ext uri="{FF2B5EF4-FFF2-40B4-BE49-F238E27FC236}">
                  <a16:creationId xmlns:a16="http://schemas.microsoft.com/office/drawing/2014/main" xmlns="" id="{C8673DC4-D845-1AE3-409F-0BC5C13382F4}"/>
                </a:ext>
              </a:extLst>
            </p:cNvPr>
            <p:cNvPicPr>
              <a:picLocks noChangeAspect="1"/>
            </p:cNvPicPr>
            <p:nvPr/>
          </p:nvPicPr>
          <p:blipFill>
            <a:blip r:embed="rId7"/>
            <a:stretch>
              <a:fillRect/>
            </a:stretch>
          </p:blipFill>
          <p:spPr>
            <a:xfrm>
              <a:off x="4663982" y="3682523"/>
              <a:ext cx="432078" cy="432078"/>
            </a:xfrm>
            <a:prstGeom prst="rect">
              <a:avLst/>
            </a:prstGeom>
          </p:spPr>
        </p:pic>
        <p:sp>
          <p:nvSpPr>
            <p:cNvPr id="18" name="Text 3">
              <a:extLst>
                <a:ext uri="{FF2B5EF4-FFF2-40B4-BE49-F238E27FC236}">
                  <a16:creationId xmlns:a16="http://schemas.microsoft.com/office/drawing/2014/main" xmlns="" id="{7A30E360-CD7D-AEA9-13CF-C66F1C32DA44}"/>
                </a:ext>
              </a:extLst>
            </p:cNvPr>
            <p:cNvSpPr/>
            <p:nvPr/>
          </p:nvSpPr>
          <p:spPr>
            <a:xfrm>
              <a:off x="5231872" y="3831661"/>
              <a:ext cx="2033468" cy="254198"/>
            </a:xfrm>
            <a:prstGeom prst="rect">
              <a:avLst/>
            </a:prstGeom>
            <a:noFill/>
            <a:ln/>
          </p:spPr>
          <p:txBody>
            <a:bodyPr wrap="none" lIns="0" tIns="0" rIns="0" bIns="0" rtlCol="0" anchor="t"/>
            <a:lstStyle/>
            <a:p>
              <a:pPr marL="0" indent="0" algn="l">
                <a:lnSpc>
                  <a:spcPts val="1700"/>
                </a:lnSpc>
                <a:buNone/>
              </a:pPr>
              <a:r>
                <a:rPr lang="en-US" sz="2400" dirty="0">
                  <a:latin typeface="Microsoft JhengHei" panose="020B0604030504040204" pitchFamily="34" charset="-120"/>
                  <a:ea typeface="Microsoft JhengHei" panose="020B0604030504040204" pitchFamily="34" charset="-120"/>
                  <a:cs typeface="Quattrocento" pitchFamily="34" charset="-120"/>
                </a:rPr>
                <a:t>戲劇電影</a:t>
              </a:r>
              <a:endParaRPr lang="en-US" sz="2400" dirty="0">
                <a:latin typeface="Microsoft JhengHei" panose="020B0604030504040204" pitchFamily="34" charset="-120"/>
                <a:ea typeface="Microsoft JhengHei" panose="020B0604030504040204" pitchFamily="34" charset="-120"/>
              </a:endParaRPr>
            </a:p>
          </p:txBody>
        </p:sp>
      </p:grpSp>
      <p:grpSp>
        <p:nvGrpSpPr>
          <p:cNvPr id="24" name="群組 23">
            <a:extLst>
              <a:ext uri="{FF2B5EF4-FFF2-40B4-BE49-F238E27FC236}">
                <a16:creationId xmlns:a16="http://schemas.microsoft.com/office/drawing/2014/main" xmlns="" id="{DB9BC745-7E38-7857-57B9-C4BDE24BEABF}"/>
              </a:ext>
            </a:extLst>
          </p:cNvPr>
          <p:cNvGrpSpPr/>
          <p:nvPr/>
        </p:nvGrpSpPr>
        <p:grpSpPr>
          <a:xfrm>
            <a:off x="7895192" y="3074738"/>
            <a:ext cx="2582108" cy="437670"/>
            <a:chOff x="7381902" y="2760413"/>
            <a:chExt cx="2582108" cy="437670"/>
          </a:xfrm>
        </p:grpSpPr>
        <p:pic>
          <p:nvPicPr>
            <p:cNvPr id="19" name="Image 3" descr="preencoded.png">
              <a:hlinkClick r:id="rId8"/>
              <a:extLst>
                <a:ext uri="{FF2B5EF4-FFF2-40B4-BE49-F238E27FC236}">
                  <a16:creationId xmlns:a16="http://schemas.microsoft.com/office/drawing/2014/main" xmlns="" id="{71B8E7A0-4178-B2A6-2D6F-D04A16E26571}"/>
                </a:ext>
              </a:extLst>
            </p:cNvPr>
            <p:cNvPicPr>
              <a:picLocks noChangeAspect="1"/>
            </p:cNvPicPr>
            <p:nvPr/>
          </p:nvPicPr>
          <p:blipFill>
            <a:blip r:embed="rId9"/>
            <a:stretch>
              <a:fillRect/>
            </a:stretch>
          </p:blipFill>
          <p:spPr>
            <a:xfrm>
              <a:off x="7381902" y="2760413"/>
              <a:ext cx="432078" cy="432078"/>
            </a:xfrm>
            <a:prstGeom prst="rect">
              <a:avLst/>
            </a:prstGeom>
          </p:spPr>
        </p:pic>
        <p:sp>
          <p:nvSpPr>
            <p:cNvPr id="20" name="Text 5">
              <a:extLst>
                <a:ext uri="{FF2B5EF4-FFF2-40B4-BE49-F238E27FC236}">
                  <a16:creationId xmlns:a16="http://schemas.microsoft.com/office/drawing/2014/main" xmlns="" id="{35DCD30E-8406-E9CD-8D75-CCD56ACADA41}"/>
                </a:ext>
              </a:extLst>
            </p:cNvPr>
            <p:cNvSpPr/>
            <p:nvPr/>
          </p:nvSpPr>
          <p:spPr>
            <a:xfrm>
              <a:off x="7930542" y="2926169"/>
              <a:ext cx="2033468" cy="271914"/>
            </a:xfrm>
            <a:prstGeom prst="rect">
              <a:avLst/>
            </a:prstGeom>
            <a:noFill/>
            <a:ln/>
          </p:spPr>
          <p:txBody>
            <a:bodyPr wrap="none" lIns="0" tIns="0" rIns="0" bIns="0" rtlCol="0" anchor="t"/>
            <a:lstStyle/>
            <a:p>
              <a:pPr marL="0" indent="0" algn="l">
                <a:lnSpc>
                  <a:spcPts val="1700"/>
                </a:lnSpc>
                <a:buNone/>
              </a:pPr>
              <a:r>
                <a:rPr lang="en-US" sz="2400" dirty="0">
                  <a:latin typeface="Microsoft JhengHei" panose="020B0604030504040204" pitchFamily="34" charset="-120"/>
                  <a:ea typeface="Microsoft JhengHei" panose="020B0604030504040204" pitchFamily="34" charset="-120"/>
                  <a:cs typeface="Quattrocento" pitchFamily="34" charset="-120"/>
                </a:rPr>
                <a:t>文化講演會</a:t>
              </a:r>
              <a:endParaRPr lang="en-US" sz="2400" dirty="0">
                <a:latin typeface="Microsoft JhengHei" panose="020B0604030504040204" pitchFamily="34" charset="-120"/>
                <a:ea typeface="Microsoft JhengHei" panose="020B0604030504040204" pitchFamily="34" charset="-120"/>
              </a:endParaRPr>
            </a:p>
          </p:txBody>
        </p:sp>
      </p:grpSp>
      <p:grpSp>
        <p:nvGrpSpPr>
          <p:cNvPr id="28" name="群組 27">
            <a:extLst>
              <a:ext uri="{FF2B5EF4-FFF2-40B4-BE49-F238E27FC236}">
                <a16:creationId xmlns:a16="http://schemas.microsoft.com/office/drawing/2014/main" xmlns="" id="{C32F9226-94F8-8F6F-DC1E-74DED791F17D}"/>
              </a:ext>
            </a:extLst>
          </p:cNvPr>
          <p:cNvGrpSpPr/>
          <p:nvPr/>
        </p:nvGrpSpPr>
        <p:grpSpPr>
          <a:xfrm>
            <a:off x="7895192" y="3979835"/>
            <a:ext cx="2582108" cy="432078"/>
            <a:chOff x="7381902" y="3665510"/>
            <a:chExt cx="2582108" cy="432078"/>
          </a:xfrm>
        </p:grpSpPr>
        <p:pic>
          <p:nvPicPr>
            <p:cNvPr id="21" name="Image 4" descr="preencoded.png">
              <a:hlinkClick r:id="rId10"/>
              <a:extLst>
                <a:ext uri="{FF2B5EF4-FFF2-40B4-BE49-F238E27FC236}">
                  <a16:creationId xmlns:a16="http://schemas.microsoft.com/office/drawing/2014/main" xmlns="" id="{A3D97787-C3CD-847C-4CE1-076431F36794}"/>
                </a:ext>
              </a:extLst>
            </p:cNvPr>
            <p:cNvPicPr>
              <a:picLocks noChangeAspect="1"/>
            </p:cNvPicPr>
            <p:nvPr/>
          </p:nvPicPr>
          <p:blipFill>
            <a:blip r:embed="rId11"/>
            <a:stretch>
              <a:fillRect/>
            </a:stretch>
          </p:blipFill>
          <p:spPr>
            <a:xfrm>
              <a:off x="7381902" y="3665510"/>
              <a:ext cx="432078" cy="432078"/>
            </a:xfrm>
            <a:prstGeom prst="rect">
              <a:avLst/>
            </a:prstGeom>
          </p:spPr>
        </p:pic>
        <p:sp>
          <p:nvSpPr>
            <p:cNvPr id="22" name="Text 7">
              <a:extLst>
                <a:ext uri="{FF2B5EF4-FFF2-40B4-BE49-F238E27FC236}">
                  <a16:creationId xmlns:a16="http://schemas.microsoft.com/office/drawing/2014/main" xmlns="" id="{4E7C907F-CE89-7B74-09C0-3566CF70C25D}"/>
                </a:ext>
              </a:extLst>
            </p:cNvPr>
            <p:cNvSpPr/>
            <p:nvPr/>
          </p:nvSpPr>
          <p:spPr>
            <a:xfrm>
              <a:off x="7930542" y="3831661"/>
              <a:ext cx="2033468" cy="254198"/>
            </a:xfrm>
            <a:prstGeom prst="rect">
              <a:avLst/>
            </a:prstGeom>
            <a:noFill/>
            <a:ln/>
          </p:spPr>
          <p:txBody>
            <a:bodyPr wrap="none" lIns="0" tIns="0" rIns="0" bIns="0" rtlCol="0" anchor="t"/>
            <a:lstStyle/>
            <a:p>
              <a:pPr marL="0" indent="0" algn="l">
                <a:lnSpc>
                  <a:spcPts val="1700"/>
                </a:lnSpc>
                <a:buNone/>
              </a:pPr>
              <a:r>
                <a:rPr lang="en-US" sz="2400" dirty="0">
                  <a:latin typeface="Microsoft JhengHei" panose="020B0604030504040204" pitchFamily="34" charset="-120"/>
                  <a:ea typeface="Microsoft JhengHei" panose="020B0604030504040204" pitchFamily="34" charset="-120"/>
                  <a:cs typeface="Quattrocento" pitchFamily="34" charset="-120"/>
                </a:rPr>
                <a:t>社會歌謠</a:t>
              </a:r>
              <a:endParaRPr lang="en-US" sz="2400" dirty="0">
                <a:latin typeface="Microsoft JhengHei" panose="020B0604030504040204" pitchFamily="34" charset="-120"/>
                <a:ea typeface="Microsoft JhengHei" panose="020B0604030504040204" pitchFamily="34" charset="-120"/>
              </a:endParaRPr>
            </a:p>
          </p:txBody>
        </p:sp>
      </p:grpSp>
      <p:sp>
        <p:nvSpPr>
          <p:cNvPr id="23" name="Text 0">
            <a:extLst>
              <a:ext uri="{FF2B5EF4-FFF2-40B4-BE49-F238E27FC236}">
                <a16:creationId xmlns:a16="http://schemas.microsoft.com/office/drawing/2014/main" xmlns="" id="{88C02681-7F4C-B261-1E78-350C6EE4D4BB}"/>
              </a:ext>
            </a:extLst>
          </p:cNvPr>
          <p:cNvSpPr/>
          <p:nvPr/>
        </p:nvSpPr>
        <p:spPr>
          <a:xfrm>
            <a:off x="5082485" y="2101474"/>
            <a:ext cx="5143500" cy="642938"/>
          </a:xfrm>
          <a:prstGeom prst="rect">
            <a:avLst/>
          </a:prstGeom>
          <a:noFill/>
          <a:ln/>
        </p:spPr>
        <p:txBody>
          <a:bodyPr wrap="none" lIns="0" tIns="0" rIns="0" bIns="0" rtlCol="0" anchor="t"/>
          <a:lstStyle/>
          <a:p>
            <a:pPr algn="ctr">
              <a:lnSpc>
                <a:spcPts val="5041"/>
              </a:lnSpc>
            </a:pPr>
            <a:r>
              <a:rPr lang="zh-TW" altLang="en-US" sz="3200" b="1" dirty="0">
                <a:solidFill>
                  <a:schemeClr val="tx1"/>
                </a:solidFill>
                <a:latin typeface="Microsoft JhengHei" panose="020B0604030504040204" pitchFamily="34" charset="-120"/>
                <a:ea typeface="Microsoft JhengHei" panose="020B0604030504040204" pitchFamily="34" charset="-120"/>
                <a:cs typeface="Gelasio Semi Bold" pitchFamily="34" charset="-120"/>
              </a:rPr>
              <a:t>文化協會推廣活動</a:t>
            </a:r>
          </a:p>
        </p:txBody>
      </p:sp>
    </p:spTree>
    <p:extLst>
      <p:ext uri="{BB962C8B-B14F-4D97-AF65-F5344CB8AC3E}">
        <p14:creationId xmlns:p14="http://schemas.microsoft.com/office/powerpoint/2010/main" val="303512027"/>
      </p:ext>
    </p:extLst>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F07113C6-A934-D924-0C87-B1FF687CECFA}"/>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文化演講會</a:t>
            </a:r>
          </a:p>
        </p:txBody>
      </p:sp>
      <p:sp>
        <p:nvSpPr>
          <p:cNvPr id="3" name="Text 5">
            <a:extLst>
              <a:ext uri="{FF2B5EF4-FFF2-40B4-BE49-F238E27FC236}">
                <a16:creationId xmlns:a16="http://schemas.microsoft.com/office/drawing/2014/main" xmlns="" id="{F0E38700-FFF6-EB9E-D47E-E2C4F4889246}"/>
              </a:ext>
            </a:extLst>
          </p:cNvPr>
          <p:cNvSpPr/>
          <p:nvPr/>
        </p:nvSpPr>
        <p:spPr>
          <a:xfrm>
            <a:off x="4078940" y="2479592"/>
            <a:ext cx="2424827" cy="303133"/>
          </a:xfrm>
          <a:prstGeom prst="rect">
            <a:avLst/>
          </a:prstGeom>
          <a:noFill/>
          <a:ln/>
        </p:spPr>
        <p:txBody>
          <a:bodyPr wrap="none" lIns="0" tIns="0" rIns="0" bIns="0" rtlCol="0" anchor="t"/>
          <a:lstStyle/>
          <a:p>
            <a:pPr marL="0" indent="0">
              <a:lnSpc>
                <a:spcPts val="2350"/>
              </a:lnSpc>
              <a:buNone/>
            </a:pPr>
            <a:r>
              <a:rPr lang="en-US" sz="2000" b="1" dirty="0" err="1">
                <a:latin typeface="Microsoft JhengHei" panose="020B0604030504040204" pitchFamily="34" charset="-120"/>
                <a:ea typeface="Microsoft JhengHei" panose="020B0604030504040204" pitchFamily="34" charset="-120"/>
                <a:cs typeface="Quattrocento" pitchFamily="34" charset="-120"/>
              </a:rPr>
              <a:t>中心城市</a:t>
            </a:r>
            <a:endParaRPr lang="en-US" sz="2000" b="1" dirty="0">
              <a:latin typeface="Microsoft JhengHei" panose="020B0604030504040204" pitchFamily="34" charset="-120"/>
              <a:ea typeface="Microsoft JhengHei" panose="020B0604030504040204" pitchFamily="34" charset="-120"/>
            </a:endParaRPr>
          </a:p>
        </p:txBody>
      </p:sp>
      <p:sp>
        <p:nvSpPr>
          <p:cNvPr id="4" name="Text 6">
            <a:extLst>
              <a:ext uri="{FF2B5EF4-FFF2-40B4-BE49-F238E27FC236}">
                <a16:creationId xmlns:a16="http://schemas.microsoft.com/office/drawing/2014/main" xmlns="" id="{AE6B1F30-EA18-40B4-CF05-5DC88EB3FFDD}"/>
              </a:ext>
            </a:extLst>
          </p:cNvPr>
          <p:cNvSpPr/>
          <p:nvPr/>
        </p:nvSpPr>
        <p:spPr>
          <a:xfrm>
            <a:off x="4078940" y="2871228"/>
            <a:ext cx="5212794" cy="329684"/>
          </a:xfrm>
          <a:prstGeom prst="rect">
            <a:avLst/>
          </a:prstGeom>
          <a:noFill/>
          <a:ln/>
        </p:spPr>
        <p:txBody>
          <a:bodyPr wrap="none" lIns="0" tIns="0" rIns="0" bIns="0" rtlCol="0" anchor="t"/>
          <a:lstStyle/>
          <a:p>
            <a:pPr marL="0" indent="0">
              <a:lnSpc>
                <a:spcPts val="2550"/>
              </a:lnSpc>
              <a:buNone/>
            </a:pPr>
            <a:r>
              <a:rPr lang="en-US" sz="2000" dirty="0">
                <a:latin typeface="Microsoft JhengHei" panose="020B0604030504040204" pitchFamily="34" charset="-120"/>
                <a:ea typeface="Microsoft JhengHei" panose="020B0604030504040204" pitchFamily="34" charset="-120"/>
                <a:cs typeface="Quattrocento" pitchFamily="34" charset="-120"/>
              </a:rPr>
              <a:t>以</a:t>
            </a:r>
            <a:r>
              <a:rPr lang="zh-TW" altLang="en-US" sz="2000" dirty="0">
                <a:latin typeface="Microsoft JhengHei" panose="020B0604030504040204" pitchFamily="34" charset="-120"/>
                <a:ea typeface="Microsoft JhengHei" panose="020B0604030504040204" pitchFamily="34" charset="-120"/>
                <a:cs typeface="Quattrocento" pitchFamily="34" charset="-120"/>
              </a:rPr>
              <a:t>臺北、臺中、臺南</a:t>
            </a:r>
            <a:r>
              <a:rPr lang="en-US" sz="2000" dirty="0" err="1">
                <a:latin typeface="Microsoft JhengHei" panose="020B0604030504040204" pitchFamily="34" charset="-120"/>
                <a:ea typeface="Microsoft JhengHei" panose="020B0604030504040204" pitchFamily="34" charset="-120"/>
                <a:cs typeface="Quattrocento" pitchFamily="34" charset="-120"/>
              </a:rPr>
              <a:t>三座主要城市為中心</a:t>
            </a:r>
            <a:endParaRPr lang="en-US" sz="2000" dirty="0">
              <a:latin typeface="Microsoft JhengHei" panose="020B0604030504040204" pitchFamily="34" charset="-120"/>
              <a:ea typeface="Microsoft JhengHei" panose="020B0604030504040204" pitchFamily="34" charset="-120"/>
            </a:endParaRPr>
          </a:p>
        </p:txBody>
      </p:sp>
      <p:sp>
        <p:nvSpPr>
          <p:cNvPr id="5" name="Text 10">
            <a:extLst>
              <a:ext uri="{FF2B5EF4-FFF2-40B4-BE49-F238E27FC236}">
                <a16:creationId xmlns:a16="http://schemas.microsoft.com/office/drawing/2014/main" xmlns="" id="{E32C176E-B223-D243-5C83-7FCC3E2E77FF}"/>
              </a:ext>
            </a:extLst>
          </p:cNvPr>
          <p:cNvSpPr/>
          <p:nvPr/>
        </p:nvSpPr>
        <p:spPr>
          <a:xfrm>
            <a:off x="4078940" y="3593592"/>
            <a:ext cx="2424827" cy="303133"/>
          </a:xfrm>
          <a:prstGeom prst="rect">
            <a:avLst/>
          </a:prstGeom>
          <a:noFill/>
          <a:ln/>
        </p:spPr>
        <p:txBody>
          <a:bodyPr wrap="none" lIns="0" tIns="0" rIns="0" bIns="0" rtlCol="0" anchor="t"/>
          <a:lstStyle/>
          <a:p>
            <a:pPr marL="0" indent="0">
              <a:lnSpc>
                <a:spcPts val="2350"/>
              </a:lnSpc>
              <a:buNone/>
            </a:pPr>
            <a:r>
              <a:rPr lang="en-US" sz="2000" b="1" dirty="0" err="1">
                <a:latin typeface="Microsoft JhengHei" panose="020B0604030504040204" pitchFamily="34" charset="-120"/>
                <a:ea typeface="Microsoft JhengHei" panose="020B0604030504040204" pitchFamily="34" charset="-120"/>
                <a:cs typeface="Quattrocento" pitchFamily="34" charset="-120"/>
              </a:rPr>
              <a:t>巡迴演講</a:t>
            </a:r>
            <a:endParaRPr lang="en-US" sz="2000" b="1" dirty="0">
              <a:latin typeface="Microsoft JhengHei" panose="020B0604030504040204" pitchFamily="34" charset="-120"/>
              <a:ea typeface="Microsoft JhengHei" panose="020B0604030504040204" pitchFamily="34" charset="-120"/>
            </a:endParaRPr>
          </a:p>
        </p:txBody>
      </p:sp>
      <p:sp>
        <p:nvSpPr>
          <p:cNvPr id="6" name="Text 11">
            <a:extLst>
              <a:ext uri="{FF2B5EF4-FFF2-40B4-BE49-F238E27FC236}">
                <a16:creationId xmlns:a16="http://schemas.microsoft.com/office/drawing/2014/main" xmlns="" id="{084681DC-931C-A1AD-2847-69FCBDF283F5}"/>
              </a:ext>
            </a:extLst>
          </p:cNvPr>
          <p:cNvSpPr/>
          <p:nvPr/>
        </p:nvSpPr>
        <p:spPr>
          <a:xfrm>
            <a:off x="4078940" y="4020312"/>
            <a:ext cx="5212913" cy="329684"/>
          </a:xfrm>
          <a:prstGeom prst="rect">
            <a:avLst/>
          </a:prstGeom>
          <a:noFill/>
          <a:ln/>
        </p:spPr>
        <p:txBody>
          <a:bodyPr wrap="none" lIns="0" tIns="0" rIns="0" bIns="0" rtlCol="0" anchor="t"/>
          <a:lstStyle/>
          <a:p>
            <a:pPr marL="0" indent="0">
              <a:lnSpc>
                <a:spcPts val="2550"/>
              </a:lnSpc>
              <a:buNone/>
            </a:pPr>
            <a:r>
              <a:rPr lang="en-US" sz="2000" dirty="0">
                <a:latin typeface="Microsoft JhengHei" panose="020B0604030504040204" pitchFamily="34" charset="-120"/>
                <a:ea typeface="Microsoft JhengHei" panose="020B0604030504040204" pitchFamily="34" charset="-120"/>
                <a:cs typeface="Quattrocento" pitchFamily="34" charset="-120"/>
              </a:rPr>
              <a:t>派出辯士四處傳達理念</a:t>
            </a:r>
            <a:endParaRPr lang="en-US" sz="2000" dirty="0">
              <a:latin typeface="Microsoft JhengHei" panose="020B0604030504040204" pitchFamily="34" charset="-120"/>
              <a:ea typeface="Microsoft JhengHei" panose="020B0604030504040204" pitchFamily="34" charset="-120"/>
            </a:endParaRPr>
          </a:p>
        </p:txBody>
      </p:sp>
      <p:sp>
        <p:nvSpPr>
          <p:cNvPr id="7" name="Text 15">
            <a:extLst>
              <a:ext uri="{FF2B5EF4-FFF2-40B4-BE49-F238E27FC236}">
                <a16:creationId xmlns:a16="http://schemas.microsoft.com/office/drawing/2014/main" xmlns="" id="{572A1611-E56E-B2AD-A5BC-BAE7C525EC18}"/>
              </a:ext>
            </a:extLst>
          </p:cNvPr>
          <p:cNvSpPr/>
          <p:nvPr/>
        </p:nvSpPr>
        <p:spPr>
          <a:xfrm>
            <a:off x="4079059" y="4805673"/>
            <a:ext cx="2424827" cy="303133"/>
          </a:xfrm>
          <a:prstGeom prst="rect">
            <a:avLst/>
          </a:prstGeom>
          <a:noFill/>
          <a:ln/>
        </p:spPr>
        <p:txBody>
          <a:bodyPr wrap="none" lIns="0" tIns="0" rIns="0" bIns="0" rtlCol="0" anchor="t"/>
          <a:lstStyle/>
          <a:p>
            <a:pPr marL="0" indent="0">
              <a:lnSpc>
                <a:spcPts val="2350"/>
              </a:lnSpc>
              <a:buNone/>
            </a:pPr>
            <a:r>
              <a:rPr lang="zh-TW" altLang="en-US" sz="2000" b="1" dirty="0">
                <a:latin typeface="Microsoft JhengHei" panose="020B0604030504040204" pitchFamily="34" charset="-120"/>
                <a:ea typeface="Microsoft JhengHei" panose="020B0604030504040204" pitchFamily="34" charset="-120"/>
                <a:cs typeface="Quattrocento" pitchFamily="34" charset="-120"/>
              </a:rPr>
              <a:t>臺</a:t>
            </a:r>
            <a:r>
              <a:rPr lang="en-US" sz="2000" b="1" dirty="0" err="1">
                <a:latin typeface="Microsoft JhengHei" panose="020B0604030504040204" pitchFamily="34" charset="-120"/>
                <a:ea typeface="Microsoft JhengHei" panose="020B0604030504040204" pitchFamily="34" charset="-120"/>
                <a:cs typeface="Quattrocento" pitchFamily="34" charset="-120"/>
              </a:rPr>
              <a:t>南演講</a:t>
            </a:r>
            <a:endParaRPr lang="en-US" sz="2000" b="1" dirty="0">
              <a:latin typeface="Microsoft JhengHei" panose="020B0604030504040204" pitchFamily="34" charset="-120"/>
              <a:ea typeface="Microsoft JhengHei" panose="020B0604030504040204" pitchFamily="34" charset="-120"/>
            </a:endParaRPr>
          </a:p>
        </p:txBody>
      </p:sp>
      <p:sp>
        <p:nvSpPr>
          <p:cNvPr id="8" name="Text 16">
            <a:extLst>
              <a:ext uri="{FF2B5EF4-FFF2-40B4-BE49-F238E27FC236}">
                <a16:creationId xmlns:a16="http://schemas.microsoft.com/office/drawing/2014/main" xmlns="" id="{1CCF6DF4-7145-4904-76F8-A3457D2BFC24}"/>
              </a:ext>
            </a:extLst>
          </p:cNvPr>
          <p:cNvSpPr/>
          <p:nvPr/>
        </p:nvSpPr>
        <p:spPr>
          <a:xfrm>
            <a:off x="4079059" y="5232393"/>
            <a:ext cx="5212794" cy="329684"/>
          </a:xfrm>
          <a:prstGeom prst="rect">
            <a:avLst/>
          </a:prstGeom>
          <a:noFill/>
          <a:ln/>
        </p:spPr>
        <p:txBody>
          <a:bodyPr wrap="none" lIns="0" tIns="0" rIns="0" bIns="0" rtlCol="0" anchor="t"/>
          <a:lstStyle/>
          <a:p>
            <a:pPr marL="0" indent="0">
              <a:lnSpc>
                <a:spcPts val="2550"/>
              </a:lnSpc>
              <a:buNone/>
            </a:pPr>
            <a:r>
              <a:rPr lang="en-US" sz="2000" dirty="0">
                <a:latin typeface="Microsoft JhengHei" panose="020B0604030504040204" pitchFamily="34" charset="-120"/>
                <a:ea typeface="Microsoft JhengHei" panose="020B0604030504040204" pitchFamily="34" charset="-120"/>
                <a:cs typeface="Quattrocento" pitchFamily="34" charset="-120"/>
              </a:rPr>
              <a:t>1923-1927年</a:t>
            </a:r>
            <a:r>
              <a:rPr lang="zh-TW" altLang="en-US" sz="2000" dirty="0">
                <a:latin typeface="Microsoft JhengHei" panose="020B0604030504040204" pitchFamily="34" charset="-120"/>
                <a:ea typeface="Microsoft JhengHei" panose="020B0604030504040204" pitchFamily="34" charset="-120"/>
                <a:cs typeface="Quattrocento" pitchFamily="34" charset="-120"/>
              </a:rPr>
              <a:t>臺</a:t>
            </a:r>
            <a:r>
              <a:rPr lang="en-US" sz="2000" dirty="0">
                <a:latin typeface="Microsoft JhengHei" panose="020B0604030504040204" pitchFamily="34" charset="-120"/>
                <a:ea typeface="Microsoft JhengHei" panose="020B0604030504040204" pitchFamily="34" charset="-120"/>
                <a:cs typeface="Quattrocento" pitchFamily="34" charset="-120"/>
              </a:rPr>
              <a:t>南舉辦229場演講會</a:t>
            </a:r>
            <a:endParaRPr lang="en-US" sz="2000" dirty="0">
              <a:latin typeface="Microsoft JhengHei" panose="020B0604030504040204" pitchFamily="34" charset="-120"/>
              <a:ea typeface="Microsoft JhengHei" panose="020B0604030504040204" pitchFamily="34" charset="-120"/>
            </a:endParaRPr>
          </a:p>
        </p:txBody>
      </p:sp>
      <p:pic>
        <p:nvPicPr>
          <p:cNvPr id="10" name="圖片 9" descr="一張含有 圖形, 符號, 設計 的圖片&#10;&#10;AI 產生的內容可能不正確。">
            <a:extLst>
              <a:ext uri="{FF2B5EF4-FFF2-40B4-BE49-F238E27FC236}">
                <a16:creationId xmlns:a16="http://schemas.microsoft.com/office/drawing/2014/main" xmlns="" id="{5308EDFE-E8A9-61EA-F8AF-50E00C60A66F}"/>
              </a:ext>
            </a:extLst>
          </p:cNvPr>
          <p:cNvPicPr>
            <a:picLocks noChangeAspect="1"/>
          </p:cNvPicPr>
          <p:nvPr/>
        </p:nvPicPr>
        <p:blipFill>
          <a:blip r:embed="rId2"/>
          <a:stretch>
            <a:fillRect/>
          </a:stretch>
        </p:blipFill>
        <p:spPr>
          <a:xfrm>
            <a:off x="2900147" y="2359497"/>
            <a:ext cx="1141706" cy="935373"/>
          </a:xfrm>
          <a:prstGeom prst="rect">
            <a:avLst/>
          </a:prstGeom>
        </p:spPr>
      </p:pic>
      <p:pic>
        <p:nvPicPr>
          <p:cNvPr id="11" name="圖片 10" descr="一張含有 圖形, 設計 的圖片&#10;&#10;AI 產生的內容可能不正確。">
            <a:extLst>
              <a:ext uri="{FF2B5EF4-FFF2-40B4-BE49-F238E27FC236}">
                <a16:creationId xmlns:a16="http://schemas.microsoft.com/office/drawing/2014/main" xmlns="" id="{EF11C310-3D49-5540-5BF0-9C5BF24893F7}"/>
              </a:ext>
            </a:extLst>
          </p:cNvPr>
          <p:cNvPicPr>
            <a:picLocks noChangeAspect="1"/>
          </p:cNvPicPr>
          <p:nvPr/>
        </p:nvPicPr>
        <p:blipFill>
          <a:blip r:embed="rId3"/>
          <a:stretch>
            <a:fillRect/>
          </a:stretch>
        </p:blipFill>
        <p:spPr>
          <a:xfrm>
            <a:off x="2900147" y="3485326"/>
            <a:ext cx="1141706" cy="935373"/>
          </a:xfrm>
          <a:prstGeom prst="rect">
            <a:avLst/>
          </a:prstGeom>
        </p:spPr>
      </p:pic>
      <p:pic>
        <p:nvPicPr>
          <p:cNvPr id="12" name="圖片 11" descr="一張含有 圖形, 設計 的圖片&#10;&#10;AI 產生的內容可能不正確。">
            <a:extLst>
              <a:ext uri="{FF2B5EF4-FFF2-40B4-BE49-F238E27FC236}">
                <a16:creationId xmlns:a16="http://schemas.microsoft.com/office/drawing/2014/main" xmlns="" id="{DC4A4711-6479-4329-4C52-39F9CCF317B1}"/>
              </a:ext>
            </a:extLst>
          </p:cNvPr>
          <p:cNvPicPr>
            <a:picLocks noChangeAspect="1"/>
          </p:cNvPicPr>
          <p:nvPr/>
        </p:nvPicPr>
        <p:blipFill>
          <a:blip r:embed="rId4"/>
          <a:stretch>
            <a:fillRect/>
          </a:stretch>
        </p:blipFill>
        <p:spPr>
          <a:xfrm>
            <a:off x="2900147" y="4636643"/>
            <a:ext cx="1141706" cy="935373"/>
          </a:xfrm>
          <a:prstGeom prst="rect">
            <a:avLst/>
          </a:prstGeom>
        </p:spPr>
      </p:pic>
      <p:pic>
        <p:nvPicPr>
          <p:cNvPr id="13" name="圖片 12">
            <a:extLst>
              <a:ext uri="{FF2B5EF4-FFF2-40B4-BE49-F238E27FC236}">
                <a16:creationId xmlns:a16="http://schemas.microsoft.com/office/drawing/2014/main" xmlns="" id="{1C8F7F9A-2D43-D0C6-95F5-10962F502AC1}"/>
              </a:ext>
            </a:extLst>
          </p:cNvPr>
          <p:cNvPicPr>
            <a:picLocks noChangeAspect="1"/>
          </p:cNvPicPr>
          <p:nvPr/>
        </p:nvPicPr>
        <p:blipFill>
          <a:blip r:embed="rId5"/>
          <a:stretch>
            <a:fillRect/>
          </a:stretch>
        </p:blipFill>
        <p:spPr>
          <a:xfrm rot="3089441">
            <a:off x="8839858" y="4474128"/>
            <a:ext cx="2890279" cy="2125205"/>
          </a:xfrm>
          <a:prstGeom prst="rect">
            <a:avLst/>
          </a:prstGeom>
        </p:spPr>
      </p:pic>
    </p:spTree>
    <p:extLst>
      <p:ext uri="{BB962C8B-B14F-4D97-AF65-F5344CB8AC3E}">
        <p14:creationId xmlns:p14="http://schemas.microsoft.com/office/powerpoint/2010/main" val="3091510180"/>
      </p:ext>
    </p:extLst>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C011DD94-F5FD-1F21-EC64-EE5DD8A01B84}"/>
              </a:ext>
            </a:extLst>
          </p:cNvPr>
          <p:cNvSpPr txBox="1">
            <a:spLocks/>
          </p:cNvSpPr>
          <p:nvPr/>
        </p:nvSpPr>
        <p:spPr>
          <a:xfrm>
            <a:off x="2061282" y="1753411"/>
            <a:ext cx="302999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活動寫真（電影）</a:t>
            </a:r>
          </a:p>
        </p:txBody>
      </p:sp>
      <p:sp>
        <p:nvSpPr>
          <p:cNvPr id="6" name="Text 8">
            <a:extLst>
              <a:ext uri="{FF2B5EF4-FFF2-40B4-BE49-F238E27FC236}">
                <a16:creationId xmlns:a16="http://schemas.microsoft.com/office/drawing/2014/main" xmlns="" id="{0CE27A7F-FB9C-1A2C-038C-720FF5712F04}"/>
              </a:ext>
            </a:extLst>
          </p:cNvPr>
          <p:cNvSpPr/>
          <p:nvPr/>
        </p:nvSpPr>
        <p:spPr>
          <a:xfrm>
            <a:off x="2186743" y="4712873"/>
            <a:ext cx="2904530" cy="363141"/>
          </a:xfrm>
          <a:prstGeom prst="rect">
            <a:avLst/>
          </a:prstGeom>
          <a:noFill/>
          <a:ln/>
        </p:spPr>
        <p:txBody>
          <a:bodyPr wrap="none" lIns="0" tIns="0" rIns="0" bIns="0" rtlCol="0" anchor="t"/>
          <a:lstStyle/>
          <a:p>
            <a:pPr marL="0" indent="0">
              <a:lnSpc>
                <a:spcPts val="2850"/>
              </a:lnSpc>
              <a:buNone/>
            </a:pPr>
            <a:r>
              <a:rPr lang="en-US" sz="2000" b="1" dirty="0">
                <a:solidFill>
                  <a:schemeClr val="tx1"/>
                </a:solidFill>
                <a:latin typeface="Microsoft JhengHei" panose="020B0604030504040204" pitchFamily="34" charset="-120"/>
                <a:ea typeface="Microsoft JhengHei" panose="020B0604030504040204" pitchFamily="34" charset="-120"/>
                <a:cs typeface="Quattrocento" pitchFamily="34" charset="-120"/>
              </a:rPr>
              <a:t>主題多元</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7" name="Text 9">
            <a:extLst>
              <a:ext uri="{FF2B5EF4-FFF2-40B4-BE49-F238E27FC236}">
                <a16:creationId xmlns:a16="http://schemas.microsoft.com/office/drawing/2014/main" xmlns="" id="{5571A86D-E0F3-AC1D-2446-76892D91D47F}"/>
              </a:ext>
            </a:extLst>
          </p:cNvPr>
          <p:cNvSpPr/>
          <p:nvPr/>
        </p:nvSpPr>
        <p:spPr>
          <a:xfrm>
            <a:off x="2186743" y="5115226"/>
            <a:ext cx="3572828" cy="395049"/>
          </a:xfrm>
          <a:prstGeom prst="rect">
            <a:avLst/>
          </a:prstGeom>
          <a:noFill/>
          <a:ln/>
        </p:spPr>
        <p:txBody>
          <a:bodyPr wrap="none" lIns="0" tIns="0" rIns="0" bIns="0" rtlCol="0" anchor="t"/>
          <a:lstStyle/>
          <a:p>
            <a:pPr marL="0" indent="0">
              <a:lnSpc>
                <a:spcPts val="3100"/>
              </a:lnSpc>
              <a:buNone/>
            </a:pPr>
            <a:r>
              <a:rPr lang="en-US" sz="2000" dirty="0">
                <a:solidFill>
                  <a:srgbClr val="512D26"/>
                </a:solidFill>
                <a:latin typeface="Microsoft JhengHei" panose="020B0604030504040204" pitchFamily="34" charset="-120"/>
                <a:ea typeface="Microsoft JhengHei" panose="020B0604030504040204" pitchFamily="34" charset="-120"/>
                <a:cs typeface="Quattrocento" pitchFamily="34" charset="-120"/>
              </a:rPr>
              <a:t>涵蓋社會、自然、農業等議題</a:t>
            </a:r>
            <a:endParaRPr lang="en-US" sz="2000" dirty="0">
              <a:solidFill>
                <a:srgbClr val="512D26"/>
              </a:solidFill>
              <a:latin typeface="Microsoft JhengHei" panose="020B0604030504040204" pitchFamily="34" charset="-120"/>
              <a:ea typeface="Microsoft JhengHei" panose="020B0604030504040204" pitchFamily="34" charset="-120"/>
            </a:endParaRPr>
          </a:p>
        </p:txBody>
      </p:sp>
      <p:sp>
        <p:nvSpPr>
          <p:cNvPr id="8" name="Text 2">
            <a:extLst>
              <a:ext uri="{FF2B5EF4-FFF2-40B4-BE49-F238E27FC236}">
                <a16:creationId xmlns:a16="http://schemas.microsoft.com/office/drawing/2014/main" xmlns="" id="{4286D445-3FD1-67AA-0889-B102083D3057}"/>
              </a:ext>
            </a:extLst>
          </p:cNvPr>
          <p:cNvSpPr/>
          <p:nvPr/>
        </p:nvSpPr>
        <p:spPr>
          <a:xfrm>
            <a:off x="2186743" y="2687516"/>
            <a:ext cx="2904530" cy="363141"/>
          </a:xfrm>
          <a:prstGeom prst="rect">
            <a:avLst/>
          </a:prstGeom>
          <a:noFill/>
          <a:ln/>
        </p:spPr>
        <p:txBody>
          <a:bodyPr wrap="none" lIns="0" tIns="0" rIns="0" bIns="0" rtlCol="0" anchor="t"/>
          <a:lstStyle/>
          <a:p>
            <a:pPr marL="0" indent="0">
              <a:lnSpc>
                <a:spcPts val="2850"/>
              </a:lnSpc>
              <a:buNone/>
            </a:pPr>
            <a:r>
              <a:rPr lang="en-US" sz="2000" b="1" dirty="0">
                <a:solidFill>
                  <a:schemeClr val="tx1"/>
                </a:solidFill>
                <a:latin typeface="Microsoft JhengHei" panose="020B0604030504040204" pitchFamily="34" charset="-120"/>
                <a:ea typeface="Microsoft JhengHei" panose="020B0604030504040204" pitchFamily="34" charset="-120"/>
                <a:cs typeface="Quattrocento" pitchFamily="34" charset="-120"/>
              </a:rPr>
              <a:t>新方式</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9" name="Text 3">
            <a:extLst>
              <a:ext uri="{FF2B5EF4-FFF2-40B4-BE49-F238E27FC236}">
                <a16:creationId xmlns:a16="http://schemas.microsoft.com/office/drawing/2014/main" xmlns="" id="{A485AE61-049F-D289-A6F0-BD93A5A4A074}"/>
              </a:ext>
            </a:extLst>
          </p:cNvPr>
          <p:cNvSpPr/>
          <p:nvPr/>
        </p:nvSpPr>
        <p:spPr>
          <a:xfrm>
            <a:off x="2186743" y="3097767"/>
            <a:ext cx="3572828" cy="395049"/>
          </a:xfrm>
          <a:prstGeom prst="rect">
            <a:avLst/>
          </a:prstGeom>
          <a:noFill/>
          <a:ln/>
        </p:spPr>
        <p:txBody>
          <a:bodyPr wrap="none" lIns="0" tIns="0" rIns="0" bIns="0" rtlCol="0" anchor="t"/>
          <a:lstStyle/>
          <a:p>
            <a:pPr marL="0" indent="0">
              <a:lnSpc>
                <a:spcPts val="3100"/>
              </a:lnSpc>
              <a:buNone/>
            </a:pPr>
            <a:r>
              <a:rPr lang="en-US" sz="2000" dirty="0">
                <a:solidFill>
                  <a:srgbClr val="512D26"/>
                </a:solidFill>
                <a:latin typeface="Microsoft JhengHei" panose="020B0604030504040204" pitchFamily="34" charset="-120"/>
                <a:ea typeface="Microsoft JhengHei" panose="020B0604030504040204" pitchFamily="34" charset="-120"/>
                <a:cs typeface="Quattrocento" pitchFamily="34" charset="-120"/>
              </a:rPr>
              <a:t>1926年起採用電影傳達理念</a:t>
            </a:r>
            <a:endParaRPr lang="en-US" sz="2000" dirty="0">
              <a:solidFill>
                <a:srgbClr val="512D26"/>
              </a:solidFill>
              <a:latin typeface="Microsoft JhengHei" panose="020B0604030504040204" pitchFamily="34" charset="-120"/>
              <a:ea typeface="Microsoft JhengHei" panose="020B0604030504040204" pitchFamily="34" charset="-120"/>
            </a:endParaRPr>
          </a:p>
        </p:txBody>
      </p:sp>
      <p:sp>
        <p:nvSpPr>
          <p:cNvPr id="10" name="Text 5">
            <a:extLst>
              <a:ext uri="{FF2B5EF4-FFF2-40B4-BE49-F238E27FC236}">
                <a16:creationId xmlns:a16="http://schemas.microsoft.com/office/drawing/2014/main" xmlns="" id="{1E4652D5-F02E-BC9A-40AE-E505AAF65980}"/>
              </a:ext>
            </a:extLst>
          </p:cNvPr>
          <p:cNvSpPr/>
          <p:nvPr/>
        </p:nvSpPr>
        <p:spPr>
          <a:xfrm>
            <a:off x="2186743" y="3711146"/>
            <a:ext cx="2904530" cy="363141"/>
          </a:xfrm>
          <a:prstGeom prst="rect">
            <a:avLst/>
          </a:prstGeom>
          <a:noFill/>
          <a:ln/>
        </p:spPr>
        <p:txBody>
          <a:bodyPr wrap="none" lIns="0" tIns="0" rIns="0" bIns="0" rtlCol="0" anchor="t"/>
          <a:lstStyle/>
          <a:p>
            <a:pPr marL="0" indent="0">
              <a:lnSpc>
                <a:spcPts val="2850"/>
              </a:lnSpc>
              <a:buNone/>
            </a:pPr>
            <a:r>
              <a:rPr lang="en-US" sz="2000" b="1" dirty="0">
                <a:solidFill>
                  <a:schemeClr val="tx1"/>
                </a:solidFill>
                <a:latin typeface="Microsoft JhengHei" panose="020B0604030504040204" pitchFamily="34" charset="-120"/>
                <a:ea typeface="Microsoft JhengHei" panose="020B0604030504040204" pitchFamily="34" charset="-120"/>
                <a:cs typeface="Quattrocento" pitchFamily="34" charset="-120"/>
              </a:rPr>
              <a:t>影片類型</a:t>
            </a:r>
            <a:endParaRPr lang="en-US" sz="2000" b="1" dirty="0">
              <a:solidFill>
                <a:schemeClr val="tx1"/>
              </a:solidFill>
              <a:latin typeface="Microsoft JhengHei" panose="020B0604030504040204" pitchFamily="34" charset="-120"/>
              <a:ea typeface="Microsoft JhengHei" panose="020B0604030504040204" pitchFamily="34" charset="-120"/>
            </a:endParaRPr>
          </a:p>
        </p:txBody>
      </p:sp>
      <p:sp>
        <p:nvSpPr>
          <p:cNvPr id="11" name="Text 6">
            <a:extLst>
              <a:ext uri="{FF2B5EF4-FFF2-40B4-BE49-F238E27FC236}">
                <a16:creationId xmlns:a16="http://schemas.microsoft.com/office/drawing/2014/main" xmlns="" id="{AECD980B-4F71-FC93-6DA8-822CA13CB756}"/>
              </a:ext>
            </a:extLst>
          </p:cNvPr>
          <p:cNvSpPr/>
          <p:nvPr/>
        </p:nvSpPr>
        <p:spPr>
          <a:xfrm>
            <a:off x="2186743" y="4082547"/>
            <a:ext cx="3572828" cy="395049"/>
          </a:xfrm>
          <a:prstGeom prst="rect">
            <a:avLst/>
          </a:prstGeom>
          <a:noFill/>
          <a:ln/>
        </p:spPr>
        <p:txBody>
          <a:bodyPr wrap="none" lIns="0" tIns="0" rIns="0" bIns="0" rtlCol="0" anchor="t"/>
          <a:lstStyle/>
          <a:p>
            <a:pPr marL="0" indent="0">
              <a:lnSpc>
                <a:spcPts val="3100"/>
              </a:lnSpc>
              <a:buNone/>
            </a:pPr>
            <a:r>
              <a:rPr lang="en-US" sz="2000" dirty="0">
                <a:solidFill>
                  <a:srgbClr val="512D26"/>
                </a:solidFill>
                <a:latin typeface="Microsoft JhengHei" panose="020B0604030504040204" pitchFamily="34" charset="-120"/>
                <a:ea typeface="Microsoft JhengHei" panose="020B0604030504040204" pitchFamily="34" charset="-120"/>
                <a:cs typeface="Quattrocento" pitchFamily="34" charset="-120"/>
              </a:rPr>
              <a:t>包括紀錄片和教育片</a:t>
            </a:r>
            <a:endParaRPr lang="en-US" sz="2000" dirty="0">
              <a:solidFill>
                <a:srgbClr val="512D26"/>
              </a:solidFill>
              <a:latin typeface="Microsoft JhengHei" panose="020B0604030504040204" pitchFamily="34" charset="-120"/>
              <a:ea typeface="Microsoft JhengHei" panose="020B0604030504040204" pitchFamily="34" charset="-120"/>
            </a:endParaRPr>
          </a:p>
        </p:txBody>
      </p:sp>
      <p:grpSp>
        <p:nvGrpSpPr>
          <p:cNvPr id="15" name="群組 14">
            <a:extLst>
              <a:ext uri="{FF2B5EF4-FFF2-40B4-BE49-F238E27FC236}">
                <a16:creationId xmlns:a16="http://schemas.microsoft.com/office/drawing/2014/main" xmlns="" id="{5CE0F669-A6CC-8897-4158-5C1A20E1F04A}"/>
              </a:ext>
            </a:extLst>
          </p:cNvPr>
          <p:cNvGrpSpPr/>
          <p:nvPr/>
        </p:nvGrpSpPr>
        <p:grpSpPr>
          <a:xfrm>
            <a:off x="6276960" y="1694001"/>
            <a:ext cx="2836561" cy="4330937"/>
            <a:chOff x="6919511" y="1694001"/>
            <a:chExt cx="2836561" cy="4330937"/>
          </a:xfrm>
        </p:grpSpPr>
        <p:pic>
          <p:nvPicPr>
            <p:cNvPr id="12" name="圖片 11">
              <a:extLst>
                <a:ext uri="{FF2B5EF4-FFF2-40B4-BE49-F238E27FC236}">
                  <a16:creationId xmlns:a16="http://schemas.microsoft.com/office/drawing/2014/main" xmlns="" id="{6A18EB05-320A-8A2C-751D-790B575CE126}"/>
                </a:ext>
              </a:extLst>
            </p:cNvPr>
            <p:cNvPicPr>
              <a:picLocks noChangeAspect="1"/>
            </p:cNvPicPr>
            <p:nvPr/>
          </p:nvPicPr>
          <p:blipFill>
            <a:blip r:embed="rId2"/>
            <a:stretch>
              <a:fillRect/>
            </a:stretch>
          </p:blipFill>
          <p:spPr>
            <a:xfrm>
              <a:off x="6919511" y="1753411"/>
              <a:ext cx="2836561" cy="4271527"/>
            </a:xfrm>
            <a:prstGeom prst="rect">
              <a:avLst/>
            </a:prstGeom>
          </p:spPr>
        </p:pic>
        <p:pic>
          <p:nvPicPr>
            <p:cNvPr id="14" name="圖片 13">
              <a:extLst>
                <a:ext uri="{FF2B5EF4-FFF2-40B4-BE49-F238E27FC236}">
                  <a16:creationId xmlns:a16="http://schemas.microsoft.com/office/drawing/2014/main" xmlns="" id="{1FB95CA9-D578-4485-A586-27DDB27B745D}"/>
                </a:ext>
              </a:extLst>
            </p:cNvPr>
            <p:cNvPicPr>
              <a:picLocks noChangeAspect="1"/>
            </p:cNvPicPr>
            <p:nvPr/>
          </p:nvPicPr>
          <p:blipFill>
            <a:blip r:embed="rId3"/>
            <a:stretch>
              <a:fillRect/>
            </a:stretch>
          </p:blipFill>
          <p:spPr>
            <a:xfrm>
              <a:off x="7137276" y="1694001"/>
              <a:ext cx="414330" cy="614811"/>
            </a:xfrm>
            <a:prstGeom prst="rect">
              <a:avLst/>
            </a:prstGeom>
          </p:spPr>
        </p:pic>
      </p:grpSp>
      <p:sp>
        <p:nvSpPr>
          <p:cNvPr id="4" name="Text 9">
            <a:extLst>
              <a:ext uri="{FF2B5EF4-FFF2-40B4-BE49-F238E27FC236}">
                <a16:creationId xmlns:a16="http://schemas.microsoft.com/office/drawing/2014/main" xmlns="" id="{61475906-9AE8-D6DD-7F8B-902CA9D1C531}"/>
              </a:ext>
            </a:extLst>
          </p:cNvPr>
          <p:cNvSpPr/>
          <p:nvPr/>
        </p:nvSpPr>
        <p:spPr>
          <a:xfrm>
            <a:off x="6572795" y="5992019"/>
            <a:ext cx="2244889" cy="395049"/>
          </a:xfrm>
          <a:prstGeom prst="rect">
            <a:avLst/>
          </a:prstGeom>
          <a:noFill/>
          <a:ln/>
        </p:spPr>
        <p:txBody>
          <a:bodyPr wrap="none" lIns="0" tIns="0" rIns="0" bIns="0" rtlCol="0" anchor="t"/>
          <a:lstStyle/>
          <a:p>
            <a:pPr marL="0" indent="0" algn="ctr">
              <a:lnSpc>
                <a:spcPts val="3100"/>
              </a:lnSpc>
              <a:buNone/>
            </a:pPr>
            <a:r>
              <a:rPr lang="en-US" sz="1200" dirty="0" err="1">
                <a:solidFill>
                  <a:srgbClr val="512D26"/>
                </a:solidFill>
                <a:latin typeface="Microsoft JhengHei" panose="020B0604030504040204" pitchFamily="34" charset="-120"/>
                <a:ea typeface="Microsoft JhengHei" panose="020B0604030504040204" pitchFamily="34" charset="-120"/>
              </a:rPr>
              <a:t>圖片來源：國家文化記憶庫</a:t>
            </a:r>
            <a:endParaRPr lang="en-US" sz="1200" dirty="0">
              <a:solidFill>
                <a:srgbClr val="512D26"/>
              </a:solidFill>
              <a:latin typeface="Microsoft JhengHei" panose="020B0604030504040204" pitchFamily="34" charset="-120"/>
              <a:ea typeface="Microsoft JhengHei" panose="020B0604030504040204" pitchFamily="34" charset="-120"/>
            </a:endParaRPr>
          </a:p>
        </p:txBody>
      </p:sp>
      <p:pic>
        <p:nvPicPr>
          <p:cNvPr id="13" name="圖片 12" descr="一張含有 藝術, 圖畫, 寫生, 創造力 的圖片&#10;&#10;AI 產生的內容可能不正確。">
            <a:extLst>
              <a:ext uri="{FF2B5EF4-FFF2-40B4-BE49-F238E27FC236}">
                <a16:creationId xmlns:a16="http://schemas.microsoft.com/office/drawing/2014/main" xmlns="" id="{B9175632-03A5-F1AE-3578-4DC385537A0A}"/>
              </a:ext>
            </a:extLst>
          </p:cNvPr>
          <p:cNvPicPr>
            <a:picLocks noChangeAspect="1"/>
          </p:cNvPicPr>
          <p:nvPr/>
        </p:nvPicPr>
        <p:blipFill>
          <a:blip r:embed="rId4"/>
          <a:stretch>
            <a:fillRect/>
          </a:stretch>
        </p:blipFill>
        <p:spPr>
          <a:xfrm rot="20890879" flipH="1">
            <a:off x="9398452" y="4352651"/>
            <a:ext cx="2901536" cy="1771286"/>
          </a:xfrm>
          <a:prstGeom prst="rect">
            <a:avLst/>
          </a:prstGeom>
        </p:spPr>
      </p:pic>
    </p:spTree>
    <p:extLst>
      <p:ext uri="{BB962C8B-B14F-4D97-AF65-F5344CB8AC3E}">
        <p14:creationId xmlns:p14="http://schemas.microsoft.com/office/powerpoint/2010/main" val="257987896"/>
      </p:ext>
    </p:extLst>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5E0F5B7-DD0E-B820-3773-79F84D9BC6CA}"/>
            </a:ext>
          </a:extLst>
        </p:cNvPr>
        <p:cNvGrpSpPr/>
        <p:nvPr/>
      </p:nvGrpSpPr>
      <p:grpSpPr>
        <a:xfrm>
          <a:off x="0" y="0"/>
          <a:ext cx="0" cy="0"/>
          <a:chOff x="0" y="0"/>
          <a:chExt cx="0" cy="0"/>
        </a:xfrm>
      </p:grpSpPr>
      <p:sp>
        <p:nvSpPr>
          <p:cNvPr id="3" name="圓角矩形 2">
            <a:extLst>
              <a:ext uri="{FF2B5EF4-FFF2-40B4-BE49-F238E27FC236}">
                <a16:creationId xmlns:a16="http://schemas.microsoft.com/office/drawing/2014/main" xmlns="" id="{12231FAB-3856-261C-86BA-9498EF229A7F}"/>
              </a:ext>
            </a:extLst>
          </p:cNvPr>
          <p:cNvSpPr/>
          <p:nvPr userDrawn="1"/>
        </p:nvSpPr>
        <p:spPr>
          <a:xfrm>
            <a:off x="951705" y="2585287"/>
            <a:ext cx="3070668" cy="3503911"/>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6" name="圓角矩形 5">
            <a:extLst>
              <a:ext uri="{FF2B5EF4-FFF2-40B4-BE49-F238E27FC236}">
                <a16:creationId xmlns:a16="http://schemas.microsoft.com/office/drawing/2014/main" xmlns="" id="{14C857AE-8B79-5E25-CB30-0E6F66F8490A}"/>
              </a:ext>
            </a:extLst>
          </p:cNvPr>
          <p:cNvSpPr/>
          <p:nvPr userDrawn="1"/>
        </p:nvSpPr>
        <p:spPr>
          <a:xfrm>
            <a:off x="4443054" y="2196180"/>
            <a:ext cx="3308055" cy="3309675"/>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9" name="圓角矩形 8">
            <a:extLst>
              <a:ext uri="{FF2B5EF4-FFF2-40B4-BE49-F238E27FC236}">
                <a16:creationId xmlns:a16="http://schemas.microsoft.com/office/drawing/2014/main" xmlns="" id="{5DD35598-6796-FB29-C88B-67CFFA7E9D8E}"/>
              </a:ext>
            </a:extLst>
          </p:cNvPr>
          <p:cNvSpPr/>
          <p:nvPr userDrawn="1"/>
        </p:nvSpPr>
        <p:spPr>
          <a:xfrm>
            <a:off x="8169628" y="2526920"/>
            <a:ext cx="3308055" cy="3503911"/>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14" name="Text 2">
            <a:extLst>
              <a:ext uri="{FF2B5EF4-FFF2-40B4-BE49-F238E27FC236}">
                <a16:creationId xmlns:a16="http://schemas.microsoft.com/office/drawing/2014/main" xmlns="" id="{CDCE07C4-4F4E-40E7-CC8B-0BA3A9C4246E}"/>
              </a:ext>
            </a:extLst>
          </p:cNvPr>
          <p:cNvSpPr/>
          <p:nvPr/>
        </p:nvSpPr>
        <p:spPr>
          <a:xfrm>
            <a:off x="1467175" y="4940579"/>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紅的十字架</a:t>
            </a:r>
          </a:p>
        </p:txBody>
      </p:sp>
      <p:sp>
        <p:nvSpPr>
          <p:cNvPr id="16" name="文字方塊 15">
            <a:extLst>
              <a:ext uri="{FF2B5EF4-FFF2-40B4-BE49-F238E27FC236}">
                <a16:creationId xmlns:a16="http://schemas.microsoft.com/office/drawing/2014/main" xmlns="" id="{7AC70067-556C-409C-1F54-F1FB8468D282}"/>
              </a:ext>
            </a:extLst>
          </p:cNvPr>
          <p:cNvSpPr txBox="1"/>
          <p:nvPr/>
        </p:nvSpPr>
        <p:spPr>
          <a:xfrm>
            <a:off x="1051113" y="5420211"/>
            <a:ext cx="2814536" cy="400110"/>
          </a:xfrm>
          <a:prstGeom prst="rect">
            <a:avLst/>
          </a:prstGeom>
          <a:noFill/>
        </p:spPr>
        <p:txBody>
          <a:bodyPr wrap="square" rtlCol="0">
            <a:spAutoFit/>
          </a:bodyPr>
          <a:lstStyle/>
          <a:p>
            <a:pPr algn="ctr"/>
            <a:r>
              <a:rPr kumimoji="1" lang="zh-TW" altLang="en-US" sz="2000" dirty="0">
                <a:latin typeface="Microsoft JhengHei" panose="020B0604030504040204" pitchFamily="34" charset="-120"/>
                <a:ea typeface="Microsoft JhengHei" panose="020B0604030504040204" pitchFamily="34" charset="-120"/>
              </a:rPr>
              <a:t>介紹紅十字會工作。</a:t>
            </a:r>
            <a:endParaRPr kumimoji="1" lang="en-US" altLang="zh-TW" sz="2000" dirty="0">
              <a:latin typeface="Microsoft JhengHei" panose="020B0604030504040204" pitchFamily="34" charset="-120"/>
              <a:ea typeface="Microsoft JhengHei" panose="020B0604030504040204" pitchFamily="34" charset="-120"/>
            </a:endParaRPr>
          </a:p>
        </p:txBody>
      </p:sp>
      <p:sp>
        <p:nvSpPr>
          <p:cNvPr id="17" name="Text 2">
            <a:extLst>
              <a:ext uri="{FF2B5EF4-FFF2-40B4-BE49-F238E27FC236}">
                <a16:creationId xmlns:a16="http://schemas.microsoft.com/office/drawing/2014/main" xmlns="" id="{9969B418-4FCB-B00B-418B-FC8E89B1BAA3}"/>
              </a:ext>
            </a:extLst>
          </p:cNvPr>
          <p:cNvSpPr/>
          <p:nvPr/>
        </p:nvSpPr>
        <p:spPr>
          <a:xfrm>
            <a:off x="5127261" y="4342695"/>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北方的南奴克</a:t>
            </a:r>
          </a:p>
        </p:txBody>
      </p:sp>
      <p:sp>
        <p:nvSpPr>
          <p:cNvPr id="18" name="文字方塊 17">
            <a:extLst>
              <a:ext uri="{FF2B5EF4-FFF2-40B4-BE49-F238E27FC236}">
                <a16:creationId xmlns:a16="http://schemas.microsoft.com/office/drawing/2014/main" xmlns="" id="{40D57150-EA1A-FFA8-8FB0-7AA008E71163}"/>
              </a:ext>
            </a:extLst>
          </p:cNvPr>
          <p:cNvSpPr txBox="1"/>
          <p:nvPr/>
        </p:nvSpPr>
        <p:spPr>
          <a:xfrm>
            <a:off x="5127261" y="4884493"/>
            <a:ext cx="2084422" cy="400110"/>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展示極地生活。</a:t>
            </a:r>
          </a:p>
        </p:txBody>
      </p:sp>
      <p:sp>
        <p:nvSpPr>
          <p:cNvPr id="19" name="Text 2">
            <a:extLst>
              <a:ext uri="{FF2B5EF4-FFF2-40B4-BE49-F238E27FC236}">
                <a16:creationId xmlns:a16="http://schemas.microsoft.com/office/drawing/2014/main" xmlns="" id="{A85E5FC4-E9BA-7396-3CFB-7EC6D84C53D4}"/>
              </a:ext>
            </a:extLst>
          </p:cNvPr>
          <p:cNvSpPr/>
          <p:nvPr/>
        </p:nvSpPr>
        <p:spPr>
          <a:xfrm>
            <a:off x="8841821" y="5043104"/>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丹麥之農耕情況</a:t>
            </a:r>
          </a:p>
        </p:txBody>
      </p:sp>
      <p:sp>
        <p:nvSpPr>
          <p:cNvPr id="20" name="文字方塊 19">
            <a:extLst>
              <a:ext uri="{FF2B5EF4-FFF2-40B4-BE49-F238E27FC236}">
                <a16:creationId xmlns:a16="http://schemas.microsoft.com/office/drawing/2014/main" xmlns="" id="{1E7047F1-D389-1022-EF8C-ED65CF1DB7C9}"/>
              </a:ext>
            </a:extLst>
          </p:cNvPr>
          <p:cNvSpPr txBox="1"/>
          <p:nvPr/>
        </p:nvSpPr>
        <p:spPr>
          <a:xfrm>
            <a:off x="8425759" y="5522736"/>
            <a:ext cx="2814536" cy="400110"/>
          </a:xfrm>
          <a:prstGeom prst="rect">
            <a:avLst/>
          </a:prstGeom>
          <a:noFill/>
        </p:spPr>
        <p:txBody>
          <a:bodyPr wrap="square" rtlCol="0">
            <a:spAutoFit/>
          </a:bodyPr>
          <a:lstStyle/>
          <a:p>
            <a:pPr algn="ctr"/>
            <a:r>
              <a:rPr kumimoji="1" lang="zh-TW" altLang="en-US" sz="2000" dirty="0">
                <a:latin typeface="Microsoft JhengHei" panose="020B0604030504040204" pitchFamily="34" charset="-120"/>
                <a:ea typeface="Microsoft JhengHei" panose="020B0604030504040204" pitchFamily="34" charset="-120"/>
              </a:rPr>
              <a:t>介紹先進農業技術。</a:t>
            </a:r>
          </a:p>
        </p:txBody>
      </p:sp>
      <p:sp>
        <p:nvSpPr>
          <p:cNvPr id="21" name="Google Shape;156;p9">
            <a:extLst>
              <a:ext uri="{FF2B5EF4-FFF2-40B4-BE49-F238E27FC236}">
                <a16:creationId xmlns:a16="http://schemas.microsoft.com/office/drawing/2014/main" xmlns="" id="{D440F0F7-7DD3-AC78-A223-8AFA11A9FAFB}"/>
              </a:ext>
            </a:extLst>
          </p:cNvPr>
          <p:cNvSpPr txBox="1">
            <a:spLocks/>
          </p:cNvSpPr>
          <p:nvPr/>
        </p:nvSpPr>
        <p:spPr>
          <a:xfrm>
            <a:off x="888248" y="679059"/>
            <a:ext cx="3134125" cy="1089199"/>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3200" b="1" dirty="0">
                <a:latin typeface="Microsoft JhengHei"/>
                <a:ea typeface="Microsoft JhengHei"/>
                <a:cs typeface="Microsoft JhengHei"/>
                <a:sym typeface="Microsoft JhengHei"/>
              </a:rPr>
              <a:t>播放的影片</a:t>
            </a:r>
          </a:p>
        </p:txBody>
      </p:sp>
      <p:pic>
        <p:nvPicPr>
          <p:cNvPr id="11" name="Image 0" descr="preencoded.png">
            <a:extLst>
              <a:ext uri="{FF2B5EF4-FFF2-40B4-BE49-F238E27FC236}">
                <a16:creationId xmlns:a16="http://schemas.microsoft.com/office/drawing/2014/main" xmlns="" id="{EAACE3B0-91D5-E518-7B01-13EB5E7CBFA9}"/>
              </a:ext>
            </a:extLst>
          </p:cNvPr>
          <p:cNvPicPr>
            <a:picLocks noChangeAspect="1"/>
          </p:cNvPicPr>
          <p:nvPr/>
        </p:nvPicPr>
        <p:blipFill>
          <a:blip r:embed="rId3"/>
          <a:stretch>
            <a:fillRect/>
          </a:stretch>
        </p:blipFill>
        <p:spPr>
          <a:xfrm>
            <a:off x="929887" y="2711844"/>
            <a:ext cx="3171063" cy="1959858"/>
          </a:xfrm>
          <a:prstGeom prst="rect">
            <a:avLst/>
          </a:prstGeom>
        </p:spPr>
      </p:pic>
      <p:pic>
        <p:nvPicPr>
          <p:cNvPr id="12" name="Image 1" descr="preencoded.png">
            <a:extLst>
              <a:ext uri="{FF2B5EF4-FFF2-40B4-BE49-F238E27FC236}">
                <a16:creationId xmlns:a16="http://schemas.microsoft.com/office/drawing/2014/main" xmlns="" id="{E6E9EEF2-E2D6-DC1F-7267-2641A6650504}"/>
              </a:ext>
            </a:extLst>
          </p:cNvPr>
          <p:cNvPicPr>
            <a:picLocks noChangeAspect="1"/>
          </p:cNvPicPr>
          <p:nvPr/>
        </p:nvPicPr>
        <p:blipFill>
          <a:blip r:embed="rId4"/>
          <a:stretch>
            <a:fillRect/>
          </a:stretch>
        </p:blipFill>
        <p:spPr>
          <a:xfrm>
            <a:off x="4540300" y="2239521"/>
            <a:ext cx="3171063" cy="1959858"/>
          </a:xfrm>
          <a:prstGeom prst="rect">
            <a:avLst/>
          </a:prstGeom>
        </p:spPr>
      </p:pic>
      <p:pic>
        <p:nvPicPr>
          <p:cNvPr id="13" name="Image 2" descr="preencoded.png">
            <a:extLst>
              <a:ext uri="{FF2B5EF4-FFF2-40B4-BE49-F238E27FC236}">
                <a16:creationId xmlns:a16="http://schemas.microsoft.com/office/drawing/2014/main" xmlns="" id="{A2CFC69C-76D4-F8D5-DB8C-8BB9D8F61374}"/>
              </a:ext>
            </a:extLst>
          </p:cNvPr>
          <p:cNvPicPr>
            <a:picLocks noChangeAspect="1"/>
          </p:cNvPicPr>
          <p:nvPr/>
        </p:nvPicPr>
        <p:blipFill>
          <a:blip r:embed="rId5"/>
          <a:stretch>
            <a:fillRect/>
          </a:stretch>
        </p:blipFill>
        <p:spPr>
          <a:xfrm>
            <a:off x="8169628" y="2739595"/>
            <a:ext cx="3171157" cy="1959858"/>
          </a:xfrm>
          <a:prstGeom prst="rect">
            <a:avLst/>
          </a:prstGeom>
        </p:spPr>
      </p:pic>
      <p:pic>
        <p:nvPicPr>
          <p:cNvPr id="4" name="圖片 3">
            <a:extLst>
              <a:ext uri="{FF2B5EF4-FFF2-40B4-BE49-F238E27FC236}">
                <a16:creationId xmlns:a16="http://schemas.microsoft.com/office/drawing/2014/main" xmlns="" id="{3872B6EF-7745-3DDF-4C0D-6A87C6C8C084}"/>
              </a:ext>
            </a:extLst>
          </p:cNvPr>
          <p:cNvPicPr>
            <a:picLocks noChangeAspect="1"/>
          </p:cNvPicPr>
          <p:nvPr userDrawn="1"/>
        </p:nvPicPr>
        <p:blipFill>
          <a:blip r:embed="rId6"/>
          <a:stretch>
            <a:fillRect/>
          </a:stretch>
        </p:blipFill>
        <p:spPr>
          <a:xfrm>
            <a:off x="1051113" y="2513891"/>
            <a:ext cx="414330" cy="614811"/>
          </a:xfrm>
          <a:prstGeom prst="rect">
            <a:avLst/>
          </a:prstGeom>
        </p:spPr>
      </p:pic>
      <p:pic>
        <p:nvPicPr>
          <p:cNvPr id="7" name="圖片 6">
            <a:extLst>
              <a:ext uri="{FF2B5EF4-FFF2-40B4-BE49-F238E27FC236}">
                <a16:creationId xmlns:a16="http://schemas.microsoft.com/office/drawing/2014/main" xmlns="" id="{21795E18-1C9E-EA64-60EC-5D781AB2EE49}"/>
              </a:ext>
            </a:extLst>
          </p:cNvPr>
          <p:cNvPicPr>
            <a:picLocks noChangeAspect="1"/>
          </p:cNvPicPr>
          <p:nvPr userDrawn="1"/>
        </p:nvPicPr>
        <p:blipFill>
          <a:blip r:embed="rId6"/>
          <a:stretch>
            <a:fillRect/>
          </a:stretch>
        </p:blipFill>
        <p:spPr>
          <a:xfrm>
            <a:off x="4728168" y="2124784"/>
            <a:ext cx="414330" cy="614811"/>
          </a:xfrm>
          <a:prstGeom prst="rect">
            <a:avLst/>
          </a:prstGeom>
        </p:spPr>
      </p:pic>
      <p:pic>
        <p:nvPicPr>
          <p:cNvPr id="10" name="圖片 9">
            <a:extLst>
              <a:ext uri="{FF2B5EF4-FFF2-40B4-BE49-F238E27FC236}">
                <a16:creationId xmlns:a16="http://schemas.microsoft.com/office/drawing/2014/main" xmlns="" id="{CD759D42-9C9A-06EB-A0B3-D9F8CC112139}"/>
              </a:ext>
            </a:extLst>
          </p:cNvPr>
          <p:cNvPicPr>
            <a:picLocks noChangeAspect="1"/>
          </p:cNvPicPr>
          <p:nvPr userDrawn="1"/>
        </p:nvPicPr>
        <p:blipFill>
          <a:blip r:embed="rId6"/>
          <a:stretch>
            <a:fillRect/>
          </a:stretch>
        </p:blipFill>
        <p:spPr>
          <a:xfrm>
            <a:off x="8269036" y="2455524"/>
            <a:ext cx="414330" cy="614811"/>
          </a:xfrm>
          <a:prstGeom prst="rect">
            <a:avLst/>
          </a:prstGeom>
        </p:spPr>
      </p:pic>
    </p:spTree>
    <p:extLst>
      <p:ext uri="{BB962C8B-B14F-4D97-AF65-F5344CB8AC3E}">
        <p14:creationId xmlns:p14="http://schemas.microsoft.com/office/powerpoint/2010/main" val="3530416403"/>
      </p:ext>
    </p:extLst>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圖片 19" descr="一張含有 地圖, 文字 的圖片&#10;&#10;AI 產生的內容可能不正確。">
            <a:extLst>
              <a:ext uri="{FF2B5EF4-FFF2-40B4-BE49-F238E27FC236}">
                <a16:creationId xmlns:a16="http://schemas.microsoft.com/office/drawing/2014/main" xmlns="" id="{E232A8EA-0125-C158-B4F1-0F2F18A4528B}"/>
              </a:ext>
            </a:extLst>
          </p:cNvPr>
          <p:cNvPicPr>
            <a:picLocks noChangeAspect="1"/>
          </p:cNvPicPr>
          <p:nvPr/>
        </p:nvPicPr>
        <p:blipFill>
          <a:blip r:embed="rId2"/>
          <a:stretch>
            <a:fillRect/>
          </a:stretch>
        </p:blipFill>
        <p:spPr>
          <a:xfrm>
            <a:off x="8491445" y="1911924"/>
            <a:ext cx="2747647" cy="4211962"/>
          </a:xfrm>
          <a:prstGeom prst="rect">
            <a:avLst/>
          </a:prstGeom>
        </p:spPr>
      </p:pic>
      <p:sp>
        <p:nvSpPr>
          <p:cNvPr id="2" name="Google Shape;93;p2">
            <a:extLst>
              <a:ext uri="{FF2B5EF4-FFF2-40B4-BE49-F238E27FC236}">
                <a16:creationId xmlns:a16="http://schemas.microsoft.com/office/drawing/2014/main" xmlns="" id="{592D9208-0BA6-84E5-31D6-3D39C48DAB4B}"/>
              </a:ext>
            </a:extLst>
          </p:cNvPr>
          <p:cNvSpPr txBox="1">
            <a:spLocks/>
          </p:cNvSpPr>
          <p:nvPr/>
        </p:nvSpPr>
        <p:spPr>
          <a:xfrm>
            <a:off x="440073" y="867383"/>
            <a:ext cx="2594072"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文協重視的議題</a:t>
            </a:r>
          </a:p>
        </p:txBody>
      </p:sp>
      <p:grpSp>
        <p:nvGrpSpPr>
          <p:cNvPr id="18" name="群組 17">
            <a:extLst>
              <a:ext uri="{FF2B5EF4-FFF2-40B4-BE49-F238E27FC236}">
                <a16:creationId xmlns:a16="http://schemas.microsoft.com/office/drawing/2014/main" xmlns="" id="{4C58BCB3-69C4-34D4-86C4-67DF923A3746}"/>
              </a:ext>
            </a:extLst>
          </p:cNvPr>
          <p:cNvGrpSpPr/>
          <p:nvPr/>
        </p:nvGrpSpPr>
        <p:grpSpPr>
          <a:xfrm>
            <a:off x="4368410" y="2157389"/>
            <a:ext cx="4931237" cy="3393787"/>
            <a:chOff x="3623074" y="1896132"/>
            <a:chExt cx="4931237" cy="3393787"/>
          </a:xfrm>
        </p:grpSpPr>
        <p:sp>
          <p:nvSpPr>
            <p:cNvPr id="4" name="Text 1">
              <a:extLst>
                <a:ext uri="{FF2B5EF4-FFF2-40B4-BE49-F238E27FC236}">
                  <a16:creationId xmlns:a16="http://schemas.microsoft.com/office/drawing/2014/main" xmlns="" id="{D522A2BA-A90E-94E9-2331-67B2AA7EF465}"/>
                </a:ext>
              </a:extLst>
            </p:cNvPr>
            <p:cNvSpPr/>
            <p:nvPr/>
          </p:nvSpPr>
          <p:spPr>
            <a:xfrm>
              <a:off x="4725380" y="2017972"/>
              <a:ext cx="2904530" cy="363141"/>
            </a:xfrm>
            <a:prstGeom prst="rect">
              <a:avLst/>
            </a:prstGeom>
            <a:noFill/>
            <a:ln/>
          </p:spPr>
          <p:txBody>
            <a:bodyPr wrap="none" lIns="0" tIns="0" rIns="0" bIns="0" rtlCol="0" anchor="t"/>
            <a:lstStyle/>
            <a:p>
              <a:pPr marL="0" indent="0">
                <a:lnSpc>
                  <a:spcPts val="2850"/>
                </a:lnSpc>
                <a:buNone/>
              </a:pPr>
              <a:r>
                <a:rPr lang="en-US" sz="2400" b="1" dirty="0">
                  <a:solidFill>
                    <a:schemeClr val="tx2"/>
                  </a:solidFill>
                  <a:latin typeface="Microsoft JhengHei" panose="020B0604030504040204" pitchFamily="34" charset="-120"/>
                  <a:ea typeface="Microsoft JhengHei" panose="020B0604030504040204" pitchFamily="34" charset="-120"/>
                  <a:cs typeface="Quattrocento" pitchFamily="34" charset="-120"/>
                </a:rPr>
                <a:t>世界新知</a:t>
              </a:r>
              <a:endParaRPr lang="en-US" sz="2400" b="1" dirty="0">
                <a:solidFill>
                  <a:schemeClr val="tx2"/>
                </a:solidFill>
                <a:latin typeface="Microsoft JhengHei" panose="020B0604030504040204" pitchFamily="34" charset="-120"/>
                <a:ea typeface="Microsoft JhengHei" panose="020B0604030504040204" pitchFamily="34" charset="-120"/>
              </a:endParaRPr>
            </a:p>
          </p:txBody>
        </p:sp>
        <p:sp>
          <p:nvSpPr>
            <p:cNvPr id="5" name="Text 2">
              <a:extLst>
                <a:ext uri="{FF2B5EF4-FFF2-40B4-BE49-F238E27FC236}">
                  <a16:creationId xmlns:a16="http://schemas.microsoft.com/office/drawing/2014/main" xmlns="" id="{3304841C-FA4C-2A9F-77BE-C68E6AE0760F}"/>
                </a:ext>
              </a:extLst>
            </p:cNvPr>
            <p:cNvSpPr/>
            <p:nvPr/>
          </p:nvSpPr>
          <p:spPr>
            <a:xfrm>
              <a:off x="4725380" y="2431857"/>
              <a:ext cx="3828931" cy="395049"/>
            </a:xfrm>
            <a:prstGeom prst="rect">
              <a:avLst/>
            </a:prstGeom>
            <a:noFill/>
            <a:ln/>
          </p:spPr>
          <p:txBody>
            <a:bodyPr wrap="none" lIns="0" tIns="0" rIns="0" bIns="0" rtlCol="0" anchor="t"/>
            <a:lstStyle/>
            <a:p>
              <a:pPr marL="0" indent="0">
                <a:lnSpc>
                  <a:spcPts val="3100"/>
                </a:lnSpc>
                <a:buNone/>
              </a:pPr>
              <a:r>
                <a:rPr lang="en-US" sz="2400" dirty="0">
                  <a:solidFill>
                    <a:schemeClr val="tx2"/>
                  </a:solidFill>
                  <a:latin typeface="Microsoft JhengHei" panose="020B0604030504040204" pitchFamily="34" charset="-120"/>
                  <a:ea typeface="Microsoft JhengHei" panose="020B0604030504040204" pitchFamily="34" charset="-120"/>
                  <a:cs typeface="Quattrocento" pitchFamily="34" charset="-120"/>
                </a:rPr>
                <a:t>引進國際先進思想和知識</a:t>
              </a:r>
              <a:endParaRPr lang="en-US" sz="2400" dirty="0">
                <a:solidFill>
                  <a:schemeClr val="tx2"/>
                </a:solidFill>
                <a:latin typeface="Microsoft JhengHei" panose="020B0604030504040204" pitchFamily="34" charset="-120"/>
                <a:ea typeface="Microsoft JhengHei" panose="020B0604030504040204" pitchFamily="34" charset="-120"/>
              </a:endParaRPr>
            </a:p>
          </p:txBody>
        </p:sp>
        <p:sp>
          <p:nvSpPr>
            <p:cNvPr id="6" name="Text 3">
              <a:extLst>
                <a:ext uri="{FF2B5EF4-FFF2-40B4-BE49-F238E27FC236}">
                  <a16:creationId xmlns:a16="http://schemas.microsoft.com/office/drawing/2014/main" xmlns="" id="{D647F4D1-5FA3-7847-43E1-ABD432CC9DEF}"/>
                </a:ext>
              </a:extLst>
            </p:cNvPr>
            <p:cNvSpPr/>
            <p:nvPr/>
          </p:nvSpPr>
          <p:spPr>
            <a:xfrm>
              <a:off x="4725380" y="3240246"/>
              <a:ext cx="2904530" cy="363141"/>
            </a:xfrm>
            <a:prstGeom prst="rect">
              <a:avLst/>
            </a:prstGeom>
            <a:noFill/>
            <a:ln/>
          </p:spPr>
          <p:txBody>
            <a:bodyPr wrap="none" lIns="0" tIns="0" rIns="0" bIns="0" rtlCol="0" anchor="t"/>
            <a:lstStyle/>
            <a:p>
              <a:pPr marL="0" indent="0">
                <a:lnSpc>
                  <a:spcPts val="2850"/>
                </a:lnSpc>
                <a:buNone/>
              </a:pPr>
              <a:r>
                <a:rPr lang="en-US" sz="2400" b="1" dirty="0">
                  <a:solidFill>
                    <a:schemeClr val="tx2"/>
                  </a:solidFill>
                  <a:latin typeface="Microsoft JhengHei" panose="020B0604030504040204" pitchFamily="34" charset="-120"/>
                  <a:ea typeface="Microsoft JhengHei" panose="020B0604030504040204" pitchFamily="34" charset="-120"/>
                  <a:cs typeface="Quattrocento" pitchFamily="34" charset="-120"/>
                </a:rPr>
                <a:t>社會改革</a:t>
              </a:r>
              <a:endParaRPr lang="en-US" sz="2400" b="1" dirty="0">
                <a:solidFill>
                  <a:schemeClr val="tx2"/>
                </a:solidFill>
                <a:latin typeface="Microsoft JhengHei" panose="020B0604030504040204" pitchFamily="34" charset="-120"/>
                <a:ea typeface="Microsoft JhengHei" panose="020B0604030504040204" pitchFamily="34" charset="-120"/>
              </a:endParaRPr>
            </a:p>
          </p:txBody>
        </p:sp>
        <p:sp>
          <p:nvSpPr>
            <p:cNvPr id="7" name="Text 4">
              <a:extLst>
                <a:ext uri="{FF2B5EF4-FFF2-40B4-BE49-F238E27FC236}">
                  <a16:creationId xmlns:a16="http://schemas.microsoft.com/office/drawing/2014/main" xmlns="" id="{243B6CD9-D995-ED3F-0F29-5A1771CE5F4C}"/>
                </a:ext>
              </a:extLst>
            </p:cNvPr>
            <p:cNvSpPr/>
            <p:nvPr/>
          </p:nvSpPr>
          <p:spPr>
            <a:xfrm>
              <a:off x="4725380" y="3647115"/>
              <a:ext cx="3828931" cy="395049"/>
            </a:xfrm>
            <a:prstGeom prst="rect">
              <a:avLst/>
            </a:prstGeom>
            <a:noFill/>
            <a:ln/>
          </p:spPr>
          <p:txBody>
            <a:bodyPr wrap="none" lIns="0" tIns="0" rIns="0" bIns="0" rtlCol="0" anchor="t"/>
            <a:lstStyle/>
            <a:p>
              <a:pPr marL="0" indent="0">
                <a:lnSpc>
                  <a:spcPts val="3100"/>
                </a:lnSpc>
                <a:buNone/>
              </a:pPr>
              <a:r>
                <a:rPr lang="en-US" sz="2400" dirty="0" err="1">
                  <a:solidFill>
                    <a:schemeClr val="tx2"/>
                  </a:solidFill>
                  <a:latin typeface="Microsoft JhengHei" panose="020B0604030504040204" pitchFamily="34" charset="-120"/>
                  <a:ea typeface="Microsoft JhengHei" panose="020B0604030504040204" pitchFamily="34" charset="-120"/>
                  <a:cs typeface="Quattrocento" pitchFamily="34" charset="-120"/>
                </a:rPr>
                <a:t>推動</a:t>
              </a:r>
              <a:r>
                <a:rPr lang="zh-TW" altLang="en-US" sz="2400" dirty="0">
                  <a:solidFill>
                    <a:schemeClr val="tx2"/>
                  </a:solidFill>
                  <a:latin typeface="Microsoft JhengHei" panose="020B0604030504040204" pitchFamily="34" charset="-120"/>
                  <a:ea typeface="Microsoft JhengHei" panose="020B0604030504040204" pitchFamily="34" charset="-120"/>
                  <a:cs typeface="Quattrocento" pitchFamily="34" charset="-120"/>
                </a:rPr>
                <a:t>臺</a:t>
              </a:r>
              <a:r>
                <a:rPr lang="en-US" sz="2400" dirty="0" err="1">
                  <a:solidFill>
                    <a:schemeClr val="tx2"/>
                  </a:solidFill>
                  <a:latin typeface="Microsoft JhengHei" panose="020B0604030504040204" pitchFamily="34" charset="-120"/>
                  <a:ea typeface="Microsoft JhengHei" panose="020B0604030504040204" pitchFamily="34" charset="-120"/>
                  <a:cs typeface="Quattrocento" pitchFamily="34" charset="-120"/>
                </a:rPr>
                <a:t>灣社會進步</a:t>
              </a:r>
              <a:endParaRPr lang="en-US" sz="2400" dirty="0">
                <a:solidFill>
                  <a:schemeClr val="tx2"/>
                </a:solidFill>
                <a:latin typeface="Microsoft JhengHei" panose="020B0604030504040204" pitchFamily="34" charset="-120"/>
                <a:ea typeface="Microsoft JhengHei" panose="020B0604030504040204" pitchFamily="34" charset="-120"/>
              </a:endParaRPr>
            </a:p>
          </p:txBody>
        </p:sp>
        <p:sp>
          <p:nvSpPr>
            <p:cNvPr id="8" name="Text 5">
              <a:extLst>
                <a:ext uri="{FF2B5EF4-FFF2-40B4-BE49-F238E27FC236}">
                  <a16:creationId xmlns:a16="http://schemas.microsoft.com/office/drawing/2014/main" xmlns="" id="{73818B55-A095-4439-1000-B0AB1A10C9C6}"/>
                </a:ext>
              </a:extLst>
            </p:cNvPr>
            <p:cNvSpPr/>
            <p:nvPr/>
          </p:nvSpPr>
          <p:spPr>
            <a:xfrm>
              <a:off x="4725380" y="4459091"/>
              <a:ext cx="2904530" cy="363141"/>
            </a:xfrm>
            <a:prstGeom prst="rect">
              <a:avLst/>
            </a:prstGeom>
            <a:noFill/>
            <a:ln/>
          </p:spPr>
          <p:txBody>
            <a:bodyPr wrap="none" lIns="0" tIns="0" rIns="0" bIns="0" rtlCol="0" anchor="t"/>
            <a:lstStyle/>
            <a:p>
              <a:pPr marL="0" indent="0">
                <a:lnSpc>
                  <a:spcPts val="2850"/>
                </a:lnSpc>
                <a:buNone/>
              </a:pPr>
              <a:r>
                <a:rPr lang="en-US" sz="2400" b="1" dirty="0">
                  <a:solidFill>
                    <a:schemeClr val="tx2"/>
                  </a:solidFill>
                  <a:latin typeface="Microsoft JhengHei" panose="020B0604030504040204" pitchFamily="34" charset="-120"/>
                  <a:ea typeface="Microsoft JhengHei" panose="020B0604030504040204" pitchFamily="34" charset="-120"/>
                  <a:cs typeface="Quattrocento" pitchFamily="34" charset="-120"/>
                </a:rPr>
                <a:t>文化啟蒙</a:t>
              </a:r>
              <a:endParaRPr lang="en-US" sz="2400" b="1" dirty="0">
                <a:solidFill>
                  <a:schemeClr val="tx2"/>
                </a:solidFill>
                <a:latin typeface="Microsoft JhengHei" panose="020B0604030504040204" pitchFamily="34" charset="-120"/>
                <a:ea typeface="Microsoft JhengHei" panose="020B0604030504040204" pitchFamily="34" charset="-120"/>
              </a:endParaRPr>
            </a:p>
          </p:txBody>
        </p:sp>
        <p:sp>
          <p:nvSpPr>
            <p:cNvPr id="9" name="Text 6">
              <a:extLst>
                <a:ext uri="{FF2B5EF4-FFF2-40B4-BE49-F238E27FC236}">
                  <a16:creationId xmlns:a16="http://schemas.microsoft.com/office/drawing/2014/main" xmlns="" id="{3EE45016-A516-6F45-7699-46C7ACD94DBC}"/>
                </a:ext>
              </a:extLst>
            </p:cNvPr>
            <p:cNvSpPr/>
            <p:nvPr/>
          </p:nvSpPr>
          <p:spPr>
            <a:xfrm>
              <a:off x="4725380" y="4878978"/>
              <a:ext cx="3828931" cy="395049"/>
            </a:xfrm>
            <a:prstGeom prst="rect">
              <a:avLst/>
            </a:prstGeom>
            <a:noFill/>
            <a:ln/>
          </p:spPr>
          <p:txBody>
            <a:bodyPr wrap="none" lIns="0" tIns="0" rIns="0" bIns="0" rtlCol="0" anchor="t"/>
            <a:lstStyle/>
            <a:p>
              <a:pPr marL="0" indent="0">
                <a:lnSpc>
                  <a:spcPts val="3100"/>
                </a:lnSpc>
                <a:buNone/>
              </a:pPr>
              <a:r>
                <a:rPr lang="en-US" sz="2400" dirty="0">
                  <a:solidFill>
                    <a:schemeClr val="tx2"/>
                  </a:solidFill>
                  <a:latin typeface="Microsoft JhengHei" panose="020B0604030504040204" pitchFamily="34" charset="-120"/>
                  <a:ea typeface="Microsoft JhengHei" panose="020B0604030504040204" pitchFamily="34" charset="-120"/>
                  <a:cs typeface="Quattrocento" pitchFamily="34" charset="-120"/>
                </a:rPr>
                <a:t>提升民眾文化素養</a:t>
              </a:r>
              <a:endParaRPr lang="en-US" sz="2400" dirty="0">
                <a:solidFill>
                  <a:schemeClr val="tx2"/>
                </a:solidFill>
                <a:latin typeface="Microsoft JhengHei" panose="020B0604030504040204" pitchFamily="34" charset="-120"/>
                <a:ea typeface="Microsoft JhengHei" panose="020B0604030504040204" pitchFamily="34" charset="-120"/>
              </a:endParaRPr>
            </a:p>
          </p:txBody>
        </p:sp>
        <p:pic>
          <p:nvPicPr>
            <p:cNvPr id="15" name="圖片 14" descr="一張含有 圖形, 符號, 設計 的圖片&#10;&#10;AI 產生的內容可能不正確。">
              <a:extLst>
                <a:ext uri="{FF2B5EF4-FFF2-40B4-BE49-F238E27FC236}">
                  <a16:creationId xmlns:a16="http://schemas.microsoft.com/office/drawing/2014/main" xmlns="" id="{F12CE0A7-A8C5-C98B-26A2-1BB4F5597F99}"/>
                </a:ext>
              </a:extLst>
            </p:cNvPr>
            <p:cNvPicPr>
              <a:picLocks noChangeAspect="1"/>
            </p:cNvPicPr>
            <p:nvPr/>
          </p:nvPicPr>
          <p:blipFill>
            <a:blip r:embed="rId3"/>
            <a:stretch>
              <a:fillRect/>
            </a:stretch>
          </p:blipFill>
          <p:spPr>
            <a:xfrm>
              <a:off x="3623074" y="1896132"/>
              <a:ext cx="1141706" cy="935373"/>
            </a:xfrm>
            <a:prstGeom prst="rect">
              <a:avLst/>
            </a:prstGeom>
          </p:spPr>
        </p:pic>
        <p:pic>
          <p:nvPicPr>
            <p:cNvPr id="16" name="圖片 15" descr="一張含有 圖形, 設計 的圖片&#10;&#10;AI 產生的內容可能不正確。">
              <a:extLst>
                <a:ext uri="{FF2B5EF4-FFF2-40B4-BE49-F238E27FC236}">
                  <a16:creationId xmlns:a16="http://schemas.microsoft.com/office/drawing/2014/main" xmlns="" id="{C5C9E15A-81BA-3002-180B-BAD85AF60445}"/>
                </a:ext>
              </a:extLst>
            </p:cNvPr>
            <p:cNvPicPr>
              <a:picLocks noChangeAspect="1"/>
            </p:cNvPicPr>
            <p:nvPr/>
          </p:nvPicPr>
          <p:blipFill>
            <a:blip r:embed="rId4"/>
            <a:stretch>
              <a:fillRect/>
            </a:stretch>
          </p:blipFill>
          <p:spPr>
            <a:xfrm>
              <a:off x="3623074" y="3147533"/>
              <a:ext cx="1141706" cy="935373"/>
            </a:xfrm>
            <a:prstGeom prst="rect">
              <a:avLst/>
            </a:prstGeom>
          </p:spPr>
        </p:pic>
        <p:pic>
          <p:nvPicPr>
            <p:cNvPr id="17" name="圖片 16" descr="一張含有 圖形, 設計 的圖片&#10;&#10;AI 產生的內容可能不正確。">
              <a:extLst>
                <a:ext uri="{FF2B5EF4-FFF2-40B4-BE49-F238E27FC236}">
                  <a16:creationId xmlns:a16="http://schemas.microsoft.com/office/drawing/2014/main" xmlns="" id="{A5EC1936-8CD7-F6D1-091B-5AC5D9571F36}"/>
                </a:ext>
              </a:extLst>
            </p:cNvPr>
            <p:cNvPicPr>
              <a:picLocks noChangeAspect="1"/>
            </p:cNvPicPr>
            <p:nvPr/>
          </p:nvPicPr>
          <p:blipFill>
            <a:blip r:embed="rId5"/>
            <a:stretch>
              <a:fillRect/>
            </a:stretch>
          </p:blipFill>
          <p:spPr>
            <a:xfrm>
              <a:off x="3623074" y="4354546"/>
              <a:ext cx="1141706" cy="935373"/>
            </a:xfrm>
            <a:prstGeom prst="rect">
              <a:avLst/>
            </a:prstGeom>
          </p:spPr>
        </p:pic>
      </p:grpSp>
    </p:spTree>
    <p:extLst>
      <p:ext uri="{BB962C8B-B14F-4D97-AF65-F5344CB8AC3E}">
        <p14:creationId xmlns:p14="http://schemas.microsoft.com/office/powerpoint/2010/main" val="2457399949"/>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210AAB34-F128-942C-612D-94683A6C8A41}"/>
            </a:ext>
          </a:extLst>
        </p:cNvPr>
        <p:cNvGrpSpPr/>
        <p:nvPr/>
      </p:nvGrpSpPr>
      <p:grpSpPr>
        <a:xfrm>
          <a:off x="0" y="0"/>
          <a:ext cx="0" cy="0"/>
          <a:chOff x="0" y="0"/>
          <a:chExt cx="0" cy="0"/>
        </a:xfrm>
      </p:grpSpPr>
      <p:sp>
        <p:nvSpPr>
          <p:cNvPr id="5" name="Google Shape;102;p3">
            <a:extLst>
              <a:ext uri="{FF2B5EF4-FFF2-40B4-BE49-F238E27FC236}">
                <a16:creationId xmlns:a16="http://schemas.microsoft.com/office/drawing/2014/main" xmlns="" id="{A051BCDA-6B33-D187-7F31-37FB68E2A845}"/>
              </a:ext>
            </a:extLst>
          </p:cNvPr>
          <p:cNvSpPr txBox="1">
            <a:spLocks/>
          </p:cNvSpPr>
          <p:nvPr/>
        </p:nvSpPr>
        <p:spPr>
          <a:xfrm>
            <a:off x="1576997" y="2123394"/>
            <a:ext cx="9038006" cy="111324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buSzPct val="95000"/>
            </a:pPr>
            <a:r>
              <a:rPr lang="zh-TW" altLang="en-US" sz="2800" dirty="0">
                <a:latin typeface="Microsoft JhengHei"/>
                <a:ea typeface="Microsoft JhengHei"/>
                <a:cs typeface="Microsoft JhengHei"/>
                <a:sym typeface="Microsoft JhengHei"/>
              </a:rPr>
              <a:t>日治時期的政治社會運動是以「非武裝方式」為主，林獻堂、蔣渭水等人認為這才是正確的策略，你認同嗎？</a:t>
            </a:r>
          </a:p>
        </p:txBody>
      </p:sp>
      <p:grpSp>
        <p:nvGrpSpPr>
          <p:cNvPr id="37" name="群組 36">
            <a:extLst>
              <a:ext uri="{FF2B5EF4-FFF2-40B4-BE49-F238E27FC236}">
                <a16:creationId xmlns:a16="http://schemas.microsoft.com/office/drawing/2014/main" xmlns="" id="{19534FAE-3908-9E1B-9AC4-7D4968F7A67F}"/>
              </a:ext>
            </a:extLst>
          </p:cNvPr>
          <p:cNvGrpSpPr/>
          <p:nvPr/>
        </p:nvGrpSpPr>
        <p:grpSpPr>
          <a:xfrm>
            <a:off x="1220252" y="3429000"/>
            <a:ext cx="9394751" cy="998414"/>
            <a:chOff x="1220252" y="3294833"/>
            <a:chExt cx="9394751" cy="998414"/>
          </a:xfrm>
        </p:grpSpPr>
        <p:cxnSp>
          <p:nvCxnSpPr>
            <p:cNvPr id="3" name="直線接點 2">
              <a:extLst>
                <a:ext uri="{FF2B5EF4-FFF2-40B4-BE49-F238E27FC236}">
                  <a16:creationId xmlns:a16="http://schemas.microsoft.com/office/drawing/2014/main" xmlns="" id="{71BAF223-FCCC-B3F1-FB78-A2107AD273EC}"/>
                </a:ext>
              </a:extLst>
            </p:cNvPr>
            <p:cNvCxnSpPr>
              <a:cxnSpLocks/>
            </p:cNvCxnSpPr>
            <p:nvPr/>
          </p:nvCxnSpPr>
          <p:spPr>
            <a:xfrm>
              <a:off x="1693889" y="4168960"/>
              <a:ext cx="8334531"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4" name="直線接點 3">
              <a:extLst>
                <a:ext uri="{FF2B5EF4-FFF2-40B4-BE49-F238E27FC236}">
                  <a16:creationId xmlns:a16="http://schemas.microsoft.com/office/drawing/2014/main" xmlns="" id="{F37AB417-7996-7C2F-AEB7-FA613F688787}"/>
                </a:ext>
              </a:extLst>
            </p:cNvPr>
            <p:cNvCxnSpPr>
              <a:cxnSpLocks/>
            </p:cNvCxnSpPr>
            <p:nvPr/>
          </p:nvCxnSpPr>
          <p:spPr>
            <a:xfrm>
              <a:off x="5948677" y="4049112"/>
              <a:ext cx="0" cy="239697"/>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直線接點 6">
              <a:extLst>
                <a:ext uri="{FF2B5EF4-FFF2-40B4-BE49-F238E27FC236}">
                  <a16:creationId xmlns:a16="http://schemas.microsoft.com/office/drawing/2014/main" xmlns="" id="{1F17B95E-1C28-C66A-7C84-C5CEA3F61105}"/>
                </a:ext>
              </a:extLst>
            </p:cNvPr>
            <p:cNvCxnSpPr>
              <a:cxnSpLocks/>
            </p:cNvCxnSpPr>
            <p:nvPr/>
          </p:nvCxnSpPr>
          <p:spPr>
            <a:xfrm>
              <a:off x="4298175" y="4053550"/>
              <a:ext cx="0" cy="239697"/>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直線接點 7">
              <a:extLst>
                <a:ext uri="{FF2B5EF4-FFF2-40B4-BE49-F238E27FC236}">
                  <a16:creationId xmlns:a16="http://schemas.microsoft.com/office/drawing/2014/main" xmlns="" id="{AA92E691-31DC-D007-E699-7F7A55119278}"/>
                </a:ext>
              </a:extLst>
            </p:cNvPr>
            <p:cNvCxnSpPr>
              <a:cxnSpLocks/>
            </p:cNvCxnSpPr>
            <p:nvPr/>
          </p:nvCxnSpPr>
          <p:spPr>
            <a:xfrm>
              <a:off x="2647673" y="4024166"/>
              <a:ext cx="0" cy="239697"/>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直線接點 8">
              <a:extLst>
                <a:ext uri="{FF2B5EF4-FFF2-40B4-BE49-F238E27FC236}">
                  <a16:creationId xmlns:a16="http://schemas.microsoft.com/office/drawing/2014/main" xmlns="" id="{1EF1F968-4D5F-4C62-5262-7E7CFAD72E1C}"/>
                </a:ext>
              </a:extLst>
            </p:cNvPr>
            <p:cNvCxnSpPr>
              <a:cxnSpLocks/>
            </p:cNvCxnSpPr>
            <p:nvPr/>
          </p:nvCxnSpPr>
          <p:spPr>
            <a:xfrm>
              <a:off x="7599179" y="4049112"/>
              <a:ext cx="0" cy="23969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直線接點 9">
              <a:extLst>
                <a:ext uri="{FF2B5EF4-FFF2-40B4-BE49-F238E27FC236}">
                  <a16:creationId xmlns:a16="http://schemas.microsoft.com/office/drawing/2014/main" xmlns="" id="{E3C725B2-531C-198A-2BA6-BD543E8E640B}"/>
                </a:ext>
              </a:extLst>
            </p:cNvPr>
            <p:cNvCxnSpPr>
              <a:cxnSpLocks/>
            </p:cNvCxnSpPr>
            <p:nvPr/>
          </p:nvCxnSpPr>
          <p:spPr>
            <a:xfrm>
              <a:off x="9249683" y="4049112"/>
              <a:ext cx="0" cy="239697"/>
            </a:xfrm>
            <a:prstGeom prst="line">
              <a:avLst/>
            </a:prstGeom>
          </p:spPr>
          <p:style>
            <a:lnRef idx="2">
              <a:schemeClr val="accent1"/>
            </a:lnRef>
            <a:fillRef idx="0">
              <a:schemeClr val="accent1"/>
            </a:fillRef>
            <a:effectRef idx="1">
              <a:schemeClr val="accent1"/>
            </a:effectRef>
            <a:fontRef idx="minor">
              <a:schemeClr val="tx1"/>
            </a:fontRef>
          </p:style>
        </p:cxnSp>
        <p:sp>
          <p:nvSpPr>
            <p:cNvPr id="16" name="文字方塊 15">
              <a:extLst>
                <a:ext uri="{FF2B5EF4-FFF2-40B4-BE49-F238E27FC236}">
                  <a16:creationId xmlns:a16="http://schemas.microsoft.com/office/drawing/2014/main" xmlns="" id="{0691470C-3AE9-DB58-DC7A-C4A6F6F1769C}"/>
                </a:ext>
              </a:extLst>
            </p:cNvPr>
            <p:cNvSpPr txBox="1"/>
            <p:nvPr/>
          </p:nvSpPr>
          <p:spPr>
            <a:xfrm>
              <a:off x="9867377" y="3523915"/>
              <a:ext cx="747626" cy="400110"/>
            </a:xfrm>
            <a:prstGeom prst="rect">
              <a:avLst/>
            </a:prstGeom>
            <a:noFill/>
          </p:spPr>
          <p:txBody>
            <a:bodyPr wrap="square" rtlCol="0">
              <a:spAutoFit/>
            </a:bodyPr>
            <a:lstStyle/>
            <a:p>
              <a:r>
                <a:rPr lang="zh-TW" altLang="en-US" sz="2000" b="1" dirty="0">
                  <a:solidFill>
                    <a:srgbClr val="512D26"/>
                  </a:solidFill>
                  <a:latin typeface="Microsoft JhengHei" panose="020B0604030504040204" pitchFamily="34" charset="-120"/>
                  <a:ea typeface="Microsoft JhengHei" panose="020B0604030504040204" pitchFamily="34" charset="-120"/>
                </a:rPr>
                <a:t>認同</a:t>
              </a:r>
            </a:p>
          </p:txBody>
        </p:sp>
        <p:sp>
          <p:nvSpPr>
            <p:cNvPr id="17" name="文字方塊 16">
              <a:extLst>
                <a:ext uri="{FF2B5EF4-FFF2-40B4-BE49-F238E27FC236}">
                  <a16:creationId xmlns:a16="http://schemas.microsoft.com/office/drawing/2014/main" xmlns="" id="{E6C1D7C0-320F-3534-BA5E-9F85F96F8275}"/>
                </a:ext>
              </a:extLst>
            </p:cNvPr>
            <p:cNvSpPr txBox="1"/>
            <p:nvPr/>
          </p:nvSpPr>
          <p:spPr>
            <a:xfrm>
              <a:off x="1220252" y="3523915"/>
              <a:ext cx="983370" cy="400110"/>
            </a:xfrm>
            <a:prstGeom prst="rect">
              <a:avLst/>
            </a:prstGeom>
            <a:noFill/>
          </p:spPr>
          <p:txBody>
            <a:bodyPr wrap="square" rtlCol="0">
              <a:spAutoFit/>
            </a:bodyPr>
            <a:lstStyle/>
            <a:p>
              <a:r>
                <a:rPr lang="zh-TW" altLang="en-US" sz="2000" b="1" dirty="0">
                  <a:solidFill>
                    <a:srgbClr val="512D26"/>
                  </a:solidFill>
                </a:rPr>
                <a:t>不認同</a:t>
              </a:r>
            </a:p>
          </p:txBody>
        </p:sp>
        <p:pic>
          <p:nvPicPr>
            <p:cNvPr id="25" name="圖片 24">
              <a:extLst>
                <a:ext uri="{FF2B5EF4-FFF2-40B4-BE49-F238E27FC236}">
                  <a16:creationId xmlns:a16="http://schemas.microsoft.com/office/drawing/2014/main" xmlns="" id="{F6BF0A52-BEE9-572E-D32B-4CAE7795787F}"/>
                </a:ext>
              </a:extLst>
            </p:cNvPr>
            <p:cNvPicPr>
              <a:picLocks noChangeAspect="1"/>
            </p:cNvPicPr>
            <p:nvPr/>
          </p:nvPicPr>
          <p:blipFill>
            <a:blip r:embed="rId3"/>
            <a:stretch>
              <a:fillRect/>
            </a:stretch>
          </p:blipFill>
          <p:spPr>
            <a:xfrm>
              <a:off x="2203622" y="3294833"/>
              <a:ext cx="888102" cy="727602"/>
            </a:xfrm>
            <a:prstGeom prst="rect">
              <a:avLst/>
            </a:prstGeom>
          </p:spPr>
        </p:pic>
        <p:pic>
          <p:nvPicPr>
            <p:cNvPr id="28" name="圖片 27">
              <a:extLst>
                <a:ext uri="{FF2B5EF4-FFF2-40B4-BE49-F238E27FC236}">
                  <a16:creationId xmlns:a16="http://schemas.microsoft.com/office/drawing/2014/main" xmlns="" id="{A760E05E-E9B7-7EE6-B9F6-717090A3E583}"/>
                </a:ext>
              </a:extLst>
            </p:cNvPr>
            <p:cNvPicPr>
              <a:picLocks noChangeAspect="1"/>
            </p:cNvPicPr>
            <p:nvPr/>
          </p:nvPicPr>
          <p:blipFill>
            <a:blip r:embed="rId3"/>
            <a:stretch>
              <a:fillRect/>
            </a:stretch>
          </p:blipFill>
          <p:spPr>
            <a:xfrm>
              <a:off x="3856576" y="3294833"/>
              <a:ext cx="888102" cy="727602"/>
            </a:xfrm>
            <a:prstGeom prst="rect">
              <a:avLst/>
            </a:prstGeom>
          </p:spPr>
        </p:pic>
        <p:pic>
          <p:nvPicPr>
            <p:cNvPr id="29" name="圖片 28">
              <a:extLst>
                <a:ext uri="{FF2B5EF4-FFF2-40B4-BE49-F238E27FC236}">
                  <a16:creationId xmlns:a16="http://schemas.microsoft.com/office/drawing/2014/main" xmlns="" id="{CD9D3F42-4C8B-5944-F270-0DDA50C84668}"/>
                </a:ext>
              </a:extLst>
            </p:cNvPr>
            <p:cNvPicPr>
              <a:picLocks noChangeAspect="1"/>
            </p:cNvPicPr>
            <p:nvPr/>
          </p:nvPicPr>
          <p:blipFill>
            <a:blip r:embed="rId3"/>
            <a:stretch>
              <a:fillRect/>
            </a:stretch>
          </p:blipFill>
          <p:spPr>
            <a:xfrm>
              <a:off x="5509530" y="3294833"/>
              <a:ext cx="888102" cy="727602"/>
            </a:xfrm>
            <a:prstGeom prst="rect">
              <a:avLst/>
            </a:prstGeom>
          </p:spPr>
        </p:pic>
        <p:pic>
          <p:nvPicPr>
            <p:cNvPr id="30" name="圖片 29">
              <a:extLst>
                <a:ext uri="{FF2B5EF4-FFF2-40B4-BE49-F238E27FC236}">
                  <a16:creationId xmlns:a16="http://schemas.microsoft.com/office/drawing/2014/main" xmlns="" id="{212C39BF-04AD-D4E2-09A2-DA9E28ECF5E3}"/>
                </a:ext>
              </a:extLst>
            </p:cNvPr>
            <p:cNvPicPr>
              <a:picLocks noChangeAspect="1"/>
            </p:cNvPicPr>
            <p:nvPr/>
          </p:nvPicPr>
          <p:blipFill>
            <a:blip r:embed="rId3"/>
            <a:stretch>
              <a:fillRect/>
            </a:stretch>
          </p:blipFill>
          <p:spPr>
            <a:xfrm>
              <a:off x="7162484" y="3294833"/>
              <a:ext cx="888102" cy="727602"/>
            </a:xfrm>
            <a:prstGeom prst="rect">
              <a:avLst/>
            </a:prstGeom>
          </p:spPr>
        </p:pic>
        <p:pic>
          <p:nvPicPr>
            <p:cNvPr id="31" name="圖片 30">
              <a:extLst>
                <a:ext uri="{FF2B5EF4-FFF2-40B4-BE49-F238E27FC236}">
                  <a16:creationId xmlns:a16="http://schemas.microsoft.com/office/drawing/2014/main" xmlns="" id="{74B7FB46-761B-F170-D69B-373220687D90}"/>
                </a:ext>
              </a:extLst>
            </p:cNvPr>
            <p:cNvPicPr>
              <a:picLocks noChangeAspect="1"/>
            </p:cNvPicPr>
            <p:nvPr/>
          </p:nvPicPr>
          <p:blipFill>
            <a:blip r:embed="rId3"/>
            <a:stretch>
              <a:fillRect/>
            </a:stretch>
          </p:blipFill>
          <p:spPr>
            <a:xfrm>
              <a:off x="8803714" y="3294833"/>
              <a:ext cx="888102" cy="727602"/>
            </a:xfrm>
            <a:prstGeom prst="rect">
              <a:avLst/>
            </a:prstGeom>
          </p:spPr>
        </p:pic>
        <p:sp>
          <p:nvSpPr>
            <p:cNvPr id="32" name="文字方塊 31">
              <a:extLst>
                <a:ext uri="{FF2B5EF4-FFF2-40B4-BE49-F238E27FC236}">
                  <a16:creationId xmlns:a16="http://schemas.microsoft.com/office/drawing/2014/main" xmlns="" id="{1C98567D-3C51-9121-3840-68A976425037}"/>
                </a:ext>
              </a:extLst>
            </p:cNvPr>
            <p:cNvSpPr txBox="1"/>
            <p:nvPr/>
          </p:nvSpPr>
          <p:spPr>
            <a:xfrm>
              <a:off x="2379183"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-2</a:t>
              </a:r>
              <a:endParaRPr kumimoji="1" lang="zh-TW" altLang="en-US" sz="1600" b="1" dirty="0">
                <a:latin typeface="Microsoft JhengHei" panose="020B0604030504040204" pitchFamily="34" charset="-120"/>
                <a:ea typeface="Microsoft JhengHei" panose="020B0604030504040204" pitchFamily="34" charset="-120"/>
              </a:endParaRPr>
            </a:p>
          </p:txBody>
        </p:sp>
        <p:sp>
          <p:nvSpPr>
            <p:cNvPr id="33" name="文字方塊 32">
              <a:extLst>
                <a:ext uri="{FF2B5EF4-FFF2-40B4-BE49-F238E27FC236}">
                  <a16:creationId xmlns:a16="http://schemas.microsoft.com/office/drawing/2014/main" xmlns="" id="{616B8D5C-BB84-773B-8819-149BFA4EEDA3}"/>
                </a:ext>
              </a:extLst>
            </p:cNvPr>
            <p:cNvSpPr txBox="1"/>
            <p:nvPr/>
          </p:nvSpPr>
          <p:spPr>
            <a:xfrm>
              <a:off x="4073754"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-1</a:t>
              </a:r>
              <a:endParaRPr kumimoji="1" lang="zh-TW" altLang="en-US" sz="1600" b="1" dirty="0">
                <a:latin typeface="Microsoft JhengHei" panose="020B0604030504040204" pitchFamily="34" charset="-120"/>
                <a:ea typeface="Microsoft JhengHei" panose="020B0604030504040204" pitchFamily="34" charset="-120"/>
              </a:endParaRPr>
            </a:p>
          </p:txBody>
        </p:sp>
        <p:sp>
          <p:nvSpPr>
            <p:cNvPr id="34" name="文字方塊 33">
              <a:extLst>
                <a:ext uri="{FF2B5EF4-FFF2-40B4-BE49-F238E27FC236}">
                  <a16:creationId xmlns:a16="http://schemas.microsoft.com/office/drawing/2014/main" xmlns="" id="{6055368F-18EB-AFA4-04F7-DDF8195D82B4}"/>
                </a:ext>
              </a:extLst>
            </p:cNvPr>
            <p:cNvSpPr txBox="1"/>
            <p:nvPr/>
          </p:nvSpPr>
          <p:spPr>
            <a:xfrm>
              <a:off x="5722343"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0</a:t>
              </a:r>
              <a:endParaRPr kumimoji="1" lang="zh-TW" altLang="en-US" sz="1600" b="1" dirty="0">
                <a:latin typeface="Microsoft JhengHei" panose="020B0604030504040204" pitchFamily="34" charset="-120"/>
                <a:ea typeface="Microsoft JhengHei" panose="020B0604030504040204" pitchFamily="34" charset="-120"/>
              </a:endParaRPr>
            </a:p>
          </p:txBody>
        </p:sp>
        <p:sp>
          <p:nvSpPr>
            <p:cNvPr id="35" name="文字方塊 34">
              <a:extLst>
                <a:ext uri="{FF2B5EF4-FFF2-40B4-BE49-F238E27FC236}">
                  <a16:creationId xmlns:a16="http://schemas.microsoft.com/office/drawing/2014/main" xmlns="" id="{FC70318E-1EEF-3C33-27B0-8BA3BE5E4C53}"/>
                </a:ext>
              </a:extLst>
            </p:cNvPr>
            <p:cNvSpPr txBox="1"/>
            <p:nvPr/>
          </p:nvSpPr>
          <p:spPr>
            <a:xfrm>
              <a:off x="7377607"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1</a:t>
              </a:r>
              <a:endParaRPr kumimoji="1" lang="zh-TW" altLang="en-US" sz="1600" b="1" dirty="0">
                <a:latin typeface="Microsoft JhengHei" panose="020B0604030504040204" pitchFamily="34" charset="-120"/>
                <a:ea typeface="Microsoft JhengHei" panose="020B0604030504040204" pitchFamily="34" charset="-120"/>
              </a:endParaRPr>
            </a:p>
          </p:txBody>
        </p:sp>
        <p:sp>
          <p:nvSpPr>
            <p:cNvPr id="36" name="文字方塊 35">
              <a:extLst>
                <a:ext uri="{FF2B5EF4-FFF2-40B4-BE49-F238E27FC236}">
                  <a16:creationId xmlns:a16="http://schemas.microsoft.com/office/drawing/2014/main" xmlns="" id="{ADE141CA-1403-9614-490A-2C54F3B0420D}"/>
                </a:ext>
              </a:extLst>
            </p:cNvPr>
            <p:cNvSpPr txBox="1"/>
            <p:nvPr/>
          </p:nvSpPr>
          <p:spPr>
            <a:xfrm>
              <a:off x="9012848" y="3481575"/>
              <a:ext cx="480646" cy="338554"/>
            </a:xfrm>
            <a:prstGeom prst="rect">
              <a:avLst/>
            </a:prstGeom>
            <a:noFill/>
          </p:spPr>
          <p:txBody>
            <a:bodyPr wrap="square" rtlCol="0">
              <a:spAutoFit/>
            </a:bodyPr>
            <a:lstStyle/>
            <a:p>
              <a:pPr algn="ctr"/>
              <a:r>
                <a:rPr kumimoji="1" lang="en-US" altLang="zh-TW" sz="1600" b="1" dirty="0">
                  <a:latin typeface="Microsoft JhengHei" panose="020B0604030504040204" pitchFamily="34" charset="-120"/>
                  <a:ea typeface="Microsoft JhengHei" panose="020B0604030504040204" pitchFamily="34" charset="-120"/>
                </a:rPr>
                <a:t>2</a:t>
              </a:r>
              <a:endParaRPr kumimoji="1" lang="zh-TW" altLang="en-US" sz="1600" b="1" dirty="0">
                <a:latin typeface="Microsoft JhengHei" panose="020B0604030504040204" pitchFamily="34" charset="-120"/>
                <a:ea typeface="Microsoft JhengHei" panose="020B0604030504040204" pitchFamily="34" charset="-120"/>
              </a:endParaRPr>
            </a:p>
          </p:txBody>
        </p:sp>
      </p:grpSp>
      <p:pic>
        <p:nvPicPr>
          <p:cNvPr id="11" name="圖片 10" descr="一張含有 地圖 的圖片&#10;&#10;AI 產生的內容可能不正確。">
            <a:extLst>
              <a:ext uri="{FF2B5EF4-FFF2-40B4-BE49-F238E27FC236}">
                <a16:creationId xmlns:a16="http://schemas.microsoft.com/office/drawing/2014/main" xmlns="" id="{2AE4BF24-BE83-FA56-38B6-3BD8803B4A6B}"/>
              </a:ext>
            </a:extLst>
          </p:cNvPr>
          <p:cNvPicPr>
            <a:picLocks noChangeAspect="1"/>
          </p:cNvPicPr>
          <p:nvPr/>
        </p:nvPicPr>
        <p:blipFill>
          <a:blip r:embed="rId4"/>
          <a:stretch>
            <a:fillRect/>
          </a:stretch>
        </p:blipFill>
        <p:spPr>
          <a:xfrm rot="729358">
            <a:off x="9598989" y="4248124"/>
            <a:ext cx="2047638" cy="2288537"/>
          </a:xfrm>
          <a:prstGeom prst="rect">
            <a:avLst/>
          </a:prstGeom>
        </p:spPr>
      </p:pic>
    </p:spTree>
    <p:extLst>
      <p:ext uri="{BB962C8B-B14F-4D97-AF65-F5344CB8AC3E}">
        <p14:creationId xmlns:p14="http://schemas.microsoft.com/office/powerpoint/2010/main" val="2497407772"/>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3F4B582-9A29-83E5-5BB5-1B3E6BF17585}"/>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9C9F8818-23EA-E82C-9D26-99DE8808F426}"/>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宣傳方式比較</a:t>
            </a:r>
          </a:p>
        </p:txBody>
      </p:sp>
      <p:graphicFrame>
        <p:nvGraphicFramePr>
          <p:cNvPr id="9" name="表格 8">
            <a:extLst>
              <a:ext uri="{FF2B5EF4-FFF2-40B4-BE49-F238E27FC236}">
                <a16:creationId xmlns:a16="http://schemas.microsoft.com/office/drawing/2014/main" xmlns="" id="{C955D32E-63C5-7107-440A-69A55727EC9B}"/>
              </a:ext>
            </a:extLst>
          </p:cNvPr>
          <p:cNvGraphicFramePr>
            <a:graphicFrameLocks noGrp="1"/>
          </p:cNvGraphicFramePr>
          <p:nvPr>
            <p:extLst>
              <p:ext uri="{D42A27DB-BD31-4B8C-83A1-F6EECF244321}">
                <p14:modId xmlns:p14="http://schemas.microsoft.com/office/powerpoint/2010/main" val="2518704940"/>
              </p:ext>
            </p:extLst>
          </p:nvPr>
        </p:nvGraphicFramePr>
        <p:xfrm>
          <a:off x="1341121" y="2551374"/>
          <a:ext cx="9509757" cy="3248159"/>
        </p:xfrm>
        <a:graphic>
          <a:graphicData uri="http://schemas.openxmlformats.org/drawingml/2006/table">
            <a:tbl>
              <a:tblPr firstRow="1" bandRow="1">
                <a:tableStyleId>{5C22544A-7EE6-4342-B048-85BDC9FD1C3A}</a:tableStyleId>
              </a:tblPr>
              <a:tblGrid>
                <a:gridCol w="3200400">
                  <a:extLst>
                    <a:ext uri="{9D8B030D-6E8A-4147-A177-3AD203B41FA5}">
                      <a16:colId xmlns:a16="http://schemas.microsoft.com/office/drawing/2014/main" xmlns="" val="4096789653"/>
                    </a:ext>
                  </a:extLst>
                </a:gridCol>
                <a:gridCol w="3338050">
                  <a:extLst>
                    <a:ext uri="{9D8B030D-6E8A-4147-A177-3AD203B41FA5}">
                      <a16:colId xmlns:a16="http://schemas.microsoft.com/office/drawing/2014/main" xmlns="" val="1814058120"/>
                    </a:ext>
                  </a:extLst>
                </a:gridCol>
                <a:gridCol w="2971307">
                  <a:extLst>
                    <a:ext uri="{9D8B030D-6E8A-4147-A177-3AD203B41FA5}">
                      <a16:colId xmlns:a16="http://schemas.microsoft.com/office/drawing/2014/main" xmlns="" val="2464372758"/>
                    </a:ext>
                  </a:extLst>
                </a:gridCol>
              </a:tblGrid>
              <a:tr h="316615">
                <a:tc>
                  <a:txBody>
                    <a:bodyPr/>
                    <a:lstStyle/>
                    <a:p>
                      <a:pPr algn="ctr"/>
                      <a:r>
                        <a:rPr lang="zh-TW" altLang="en-US" sz="2400" b="0" dirty="0">
                          <a:latin typeface="Microsoft JhengHei" panose="020B0604030504040204" pitchFamily="34" charset="-120"/>
                          <a:ea typeface="Microsoft JhengHei" panose="020B0604030504040204" pitchFamily="34" charset="-120"/>
                        </a:rPr>
                        <a:t>方式</a:t>
                      </a:r>
                    </a:p>
                  </a:txBody>
                  <a:tcPr anchor="ctr">
                    <a:solidFill>
                      <a:srgbClr val="BE8661"/>
                    </a:solidFill>
                  </a:tcPr>
                </a:tc>
                <a:tc>
                  <a:txBody>
                    <a:bodyPr/>
                    <a:lstStyle/>
                    <a:p>
                      <a:pPr algn="ctr"/>
                      <a:r>
                        <a:rPr lang="zh-TW" altLang="en-US" sz="2400" b="0" dirty="0">
                          <a:latin typeface="Microsoft JhengHei" panose="020B0604030504040204" pitchFamily="34" charset="-120"/>
                          <a:ea typeface="Microsoft JhengHei" panose="020B0604030504040204" pitchFamily="34" charset="-120"/>
                        </a:rPr>
                        <a:t>優點</a:t>
                      </a:r>
                    </a:p>
                  </a:txBody>
                  <a:tcPr anchor="ctr">
                    <a:solidFill>
                      <a:srgbClr val="BE8661"/>
                    </a:solidFill>
                  </a:tcPr>
                </a:tc>
                <a:tc>
                  <a:txBody>
                    <a:bodyPr/>
                    <a:lstStyle/>
                    <a:p>
                      <a:pPr algn="ctr"/>
                      <a:r>
                        <a:rPr lang="zh-TW" altLang="en-US" sz="2400" b="0" dirty="0">
                          <a:latin typeface="Microsoft JhengHei" panose="020B0604030504040204" pitchFamily="34" charset="-120"/>
                          <a:ea typeface="Microsoft JhengHei" panose="020B0604030504040204" pitchFamily="34" charset="-120"/>
                        </a:rPr>
                        <a:t>缺點</a:t>
                      </a:r>
                    </a:p>
                  </a:txBody>
                  <a:tcPr anchor="ctr">
                    <a:solidFill>
                      <a:srgbClr val="BE8661"/>
                    </a:solidFill>
                  </a:tcPr>
                </a:tc>
                <a:extLst>
                  <a:ext uri="{0D108BD9-81ED-4DB2-BD59-A6C34878D82A}">
                    <a16:rowId xmlns:a16="http://schemas.microsoft.com/office/drawing/2014/main" xmlns="" val="3429107781"/>
                  </a:ext>
                </a:extLst>
              </a:tr>
              <a:tr h="1492123">
                <a:tc>
                  <a:txBody>
                    <a:bodyPr/>
                    <a:lstStyle/>
                    <a:p>
                      <a:pPr algn="ctr"/>
                      <a:r>
                        <a:rPr lang="zh-TW" altLang="en-US" sz="2000" b="0" dirty="0">
                          <a:latin typeface="Microsoft JhengHei" panose="020B0604030504040204" pitchFamily="34" charset="-120"/>
                          <a:ea typeface="Microsoft JhengHei" panose="020B0604030504040204" pitchFamily="34" charset="-120"/>
                        </a:rPr>
                        <a:t>文化講演會</a:t>
                      </a:r>
                    </a:p>
                  </a:txBody>
                  <a:tcPr anchor="ctr">
                    <a:solidFill>
                      <a:schemeClr val="bg1">
                        <a:lumMod val="95000"/>
                      </a:schemeClr>
                    </a:solidFill>
                  </a:tcPr>
                </a:tc>
                <a:tc>
                  <a:txBody>
                    <a:bodyPr/>
                    <a:lstStyle/>
                    <a:p>
                      <a:pPr algn="ctr"/>
                      <a:r>
                        <a:rPr lang="zh-TW" altLang="en-US" sz="2000" b="0" dirty="0">
                          <a:latin typeface="Microsoft JhengHei" panose="020B0604030504040204" pitchFamily="34" charset="-120"/>
                          <a:ea typeface="Microsoft JhengHei" panose="020B0604030504040204" pitchFamily="34" charset="-120"/>
                        </a:rPr>
                        <a:t>互動直接</a:t>
                      </a:r>
                      <a:endParaRPr lang="en-US" altLang="zh-TW" sz="2000" b="0" dirty="0">
                        <a:latin typeface="Microsoft JhengHei" panose="020B0604030504040204" pitchFamily="34" charset="-120"/>
                        <a:ea typeface="Microsoft JhengHei" panose="020B0604030504040204" pitchFamily="34" charset="-120"/>
                      </a:endParaRPr>
                    </a:p>
                    <a:p>
                      <a:pPr algn="ctr"/>
                      <a:r>
                        <a:rPr lang="zh-TW" altLang="en-US" sz="2000" b="0" dirty="0">
                          <a:latin typeface="Microsoft JhengHei" panose="020B0604030504040204" pitchFamily="34" charset="-120"/>
                          <a:ea typeface="Microsoft JhengHei" panose="020B0604030504040204" pitchFamily="34" charset="-120"/>
                        </a:rPr>
                        <a:t>不識字也能聽懂</a:t>
                      </a:r>
                    </a:p>
                  </a:txBody>
                  <a:tcPr anchor="ctr">
                    <a:solidFill>
                      <a:schemeClr val="bg1">
                        <a:lumMod val="95000"/>
                      </a:schemeClr>
                    </a:solidFill>
                  </a:tcPr>
                </a:tc>
                <a:tc>
                  <a:txBody>
                    <a:bodyPr/>
                    <a:lstStyle/>
                    <a:p>
                      <a:pPr algn="ctr"/>
                      <a:r>
                        <a:rPr lang="zh-TW" altLang="en-US" sz="2000" b="0" dirty="0">
                          <a:latin typeface="Microsoft JhengHei" panose="020B0604030504040204" pitchFamily="34" charset="-120"/>
                          <a:ea typeface="Microsoft JhengHei" panose="020B0604030504040204" pitchFamily="34" charset="-120"/>
                        </a:rPr>
                        <a:t>單調沉悶</a:t>
                      </a:r>
                    </a:p>
                  </a:txBody>
                  <a:tcPr anchor="ctr">
                    <a:solidFill>
                      <a:schemeClr val="bg1">
                        <a:lumMod val="95000"/>
                      </a:schemeClr>
                    </a:solidFill>
                  </a:tcPr>
                </a:tc>
                <a:extLst>
                  <a:ext uri="{0D108BD9-81ED-4DB2-BD59-A6C34878D82A}">
                    <a16:rowId xmlns:a16="http://schemas.microsoft.com/office/drawing/2014/main" xmlns="" val="1569006272"/>
                  </a:ext>
                </a:extLst>
              </a:tr>
              <a:tr h="1298836">
                <a:tc>
                  <a:txBody>
                    <a:bodyPr/>
                    <a:lstStyle/>
                    <a:p>
                      <a:pPr algn="ctr"/>
                      <a:r>
                        <a:rPr lang="zh-TW" altLang="en-US" sz="2000" b="0" dirty="0">
                          <a:solidFill>
                            <a:schemeClr val="tx1"/>
                          </a:solidFill>
                          <a:latin typeface="Microsoft JhengHei" panose="020B0604030504040204" pitchFamily="34" charset="-120"/>
                          <a:ea typeface="Microsoft JhengHei" panose="020B0604030504040204" pitchFamily="34" charset="-120"/>
                        </a:rPr>
                        <a:t>活動寫真（電影）</a:t>
                      </a:r>
                    </a:p>
                  </a:txBody>
                  <a:tcPr anchor="ctr">
                    <a:solidFill>
                      <a:srgbClr val="F1F1F1"/>
                    </a:solidFill>
                  </a:tcPr>
                </a:tc>
                <a:tc>
                  <a:txBody>
                    <a:bodyPr/>
                    <a:lstStyle/>
                    <a:p>
                      <a:pPr algn="ctr"/>
                      <a:r>
                        <a:rPr lang="zh-TW" altLang="en-US" sz="2000" b="0" dirty="0">
                          <a:solidFill>
                            <a:schemeClr val="tx1"/>
                          </a:solidFill>
                          <a:latin typeface="Microsoft JhengHei" panose="020B0604030504040204" pitchFamily="34" charset="-120"/>
                          <a:ea typeface="Microsoft JhengHei" panose="020B0604030504040204" pitchFamily="34" charset="-120"/>
                        </a:rPr>
                        <a:t>視覺衝擊大</a:t>
                      </a:r>
                      <a:endParaRPr lang="en-US" altLang="zh-TW" sz="2000" b="0" dirty="0">
                        <a:solidFill>
                          <a:schemeClr val="tx1"/>
                        </a:solidFill>
                        <a:latin typeface="Microsoft JhengHei" panose="020B0604030504040204" pitchFamily="34" charset="-120"/>
                        <a:ea typeface="Microsoft JhengHei" panose="020B0604030504040204" pitchFamily="34" charset="-120"/>
                      </a:endParaRPr>
                    </a:p>
                    <a:p>
                      <a:pPr algn="ctr"/>
                      <a:r>
                        <a:rPr lang="zh-TW" altLang="en-US" sz="2000" b="0" dirty="0">
                          <a:solidFill>
                            <a:schemeClr val="tx1"/>
                          </a:solidFill>
                          <a:latin typeface="Microsoft JhengHei" panose="020B0604030504040204" pitchFamily="34" charset="-120"/>
                          <a:ea typeface="Microsoft JhengHei" panose="020B0604030504040204" pitchFamily="34" charset="-120"/>
                        </a:rPr>
                        <a:t>趣味性高</a:t>
                      </a:r>
                      <a:endParaRPr lang="en-US" altLang="zh-TW" sz="2000" b="0" dirty="0">
                        <a:solidFill>
                          <a:schemeClr val="tx1"/>
                        </a:solidFill>
                        <a:latin typeface="Microsoft JhengHei" panose="020B0604030504040204" pitchFamily="34" charset="-120"/>
                        <a:ea typeface="Microsoft JhengHei" panose="020B0604030504040204" pitchFamily="34" charset="-120"/>
                      </a:endParaRPr>
                    </a:p>
                    <a:p>
                      <a:pPr algn="ctr"/>
                      <a:r>
                        <a:rPr lang="zh-TW" altLang="en-US" sz="2000" b="0" dirty="0">
                          <a:solidFill>
                            <a:schemeClr val="tx1"/>
                          </a:solidFill>
                          <a:latin typeface="Microsoft JhengHei" panose="020B0604030504040204" pitchFamily="34" charset="-120"/>
                          <a:ea typeface="Microsoft JhengHei" panose="020B0604030504040204" pitchFamily="34" charset="-120"/>
                        </a:rPr>
                        <a:t>議題多元</a:t>
                      </a:r>
                    </a:p>
                  </a:txBody>
                  <a:tcPr anchor="ctr">
                    <a:solidFill>
                      <a:srgbClr val="F1F1F1"/>
                    </a:solidFill>
                  </a:tcPr>
                </a:tc>
                <a:tc>
                  <a:txBody>
                    <a:bodyPr/>
                    <a:lstStyle/>
                    <a:p>
                      <a:pPr algn="ctr"/>
                      <a:r>
                        <a:rPr lang="zh-TW" altLang="en-US" sz="2000" b="0" dirty="0">
                          <a:solidFill>
                            <a:schemeClr val="tx1"/>
                          </a:solidFill>
                          <a:latin typeface="Microsoft JhengHei" panose="020B0604030504040204" pitchFamily="34" charset="-120"/>
                          <a:ea typeface="Microsoft JhengHei" panose="020B0604030504040204" pitchFamily="34" charset="-120"/>
                        </a:rPr>
                        <a:t>設備要求高</a:t>
                      </a:r>
                      <a:endParaRPr lang="en-US" altLang="zh-TW" sz="2000" b="0" dirty="0">
                        <a:solidFill>
                          <a:schemeClr val="tx1"/>
                        </a:solidFill>
                        <a:latin typeface="Microsoft JhengHei" panose="020B0604030504040204" pitchFamily="34" charset="-120"/>
                        <a:ea typeface="Microsoft JhengHei" panose="020B0604030504040204" pitchFamily="34" charset="-120"/>
                      </a:endParaRPr>
                    </a:p>
                    <a:p>
                      <a:pPr algn="ctr"/>
                      <a:r>
                        <a:rPr lang="zh-TW" altLang="en-US" sz="2000" b="0" dirty="0">
                          <a:solidFill>
                            <a:schemeClr val="tx1"/>
                          </a:solidFill>
                          <a:latin typeface="Microsoft JhengHei" panose="020B0604030504040204" pitchFamily="34" charset="-120"/>
                          <a:ea typeface="Microsoft JhengHei" panose="020B0604030504040204" pitchFamily="34" charset="-120"/>
                        </a:rPr>
                        <a:t>需要辯士解說影片</a:t>
                      </a:r>
                    </a:p>
                  </a:txBody>
                  <a:tcPr anchor="ctr">
                    <a:solidFill>
                      <a:srgbClr val="F1F1F1"/>
                    </a:solidFill>
                  </a:tcPr>
                </a:tc>
                <a:extLst>
                  <a:ext uri="{0D108BD9-81ED-4DB2-BD59-A6C34878D82A}">
                    <a16:rowId xmlns:a16="http://schemas.microsoft.com/office/drawing/2014/main" xmlns="" val="452935670"/>
                  </a:ext>
                </a:extLst>
              </a:tr>
            </a:tbl>
          </a:graphicData>
        </a:graphic>
      </p:graphicFrame>
    </p:spTree>
    <p:extLst>
      <p:ext uri="{BB962C8B-B14F-4D97-AF65-F5344CB8AC3E}">
        <p14:creationId xmlns:p14="http://schemas.microsoft.com/office/powerpoint/2010/main" val="3425487621"/>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xmlns="" id="{80B09241-E079-4795-0BDA-996FCF30A8AE}"/>
            </a:ext>
          </a:extLst>
        </p:cNvPr>
        <p:cNvGrpSpPr/>
        <p:nvPr/>
      </p:nvGrpSpPr>
      <p:grpSpPr>
        <a:xfrm>
          <a:off x="0" y="0"/>
          <a:ext cx="0" cy="0"/>
          <a:chOff x="0" y="0"/>
          <a:chExt cx="0" cy="0"/>
        </a:xfrm>
      </p:grpSpPr>
      <p:pic>
        <p:nvPicPr>
          <p:cNvPr id="2" name="圖片 1">
            <a:extLst>
              <a:ext uri="{FF2B5EF4-FFF2-40B4-BE49-F238E27FC236}">
                <a16:creationId xmlns:a16="http://schemas.microsoft.com/office/drawing/2014/main" xmlns="" id="{9DE9F561-6EA6-DD2F-29A5-04336B285C50}"/>
              </a:ext>
            </a:extLst>
          </p:cNvPr>
          <p:cNvPicPr>
            <a:picLocks noChangeAspect="1"/>
          </p:cNvPicPr>
          <p:nvPr/>
        </p:nvPicPr>
        <p:blipFill>
          <a:blip r:embed="rId3"/>
          <a:stretch>
            <a:fillRect/>
          </a:stretch>
        </p:blipFill>
        <p:spPr>
          <a:xfrm rot="19764185">
            <a:off x="1749932" y="529389"/>
            <a:ext cx="4816102" cy="5195074"/>
          </a:xfrm>
          <a:prstGeom prst="rect">
            <a:avLst/>
          </a:prstGeom>
        </p:spPr>
      </p:pic>
      <p:grpSp>
        <p:nvGrpSpPr>
          <p:cNvPr id="5" name="群組 4">
            <a:extLst>
              <a:ext uri="{FF2B5EF4-FFF2-40B4-BE49-F238E27FC236}">
                <a16:creationId xmlns:a16="http://schemas.microsoft.com/office/drawing/2014/main" xmlns="" id="{70CD1178-AC0D-12AD-454C-36F87414D6BB}"/>
              </a:ext>
            </a:extLst>
          </p:cNvPr>
          <p:cNvGrpSpPr/>
          <p:nvPr/>
        </p:nvGrpSpPr>
        <p:grpSpPr>
          <a:xfrm>
            <a:off x="584834" y="5505753"/>
            <a:ext cx="4055390" cy="854261"/>
            <a:chOff x="609600" y="5396915"/>
            <a:chExt cx="4055390" cy="854261"/>
          </a:xfrm>
        </p:grpSpPr>
        <p:pic>
          <p:nvPicPr>
            <p:cNvPr id="9" name="圖片 8">
              <a:extLst>
                <a:ext uri="{FF2B5EF4-FFF2-40B4-BE49-F238E27FC236}">
                  <a16:creationId xmlns:a16="http://schemas.microsoft.com/office/drawing/2014/main" xmlns="" id="{A6A850D1-7C3B-99AC-A93F-997E5C3139E3}"/>
                </a:ext>
              </a:extLst>
            </p:cNvPr>
            <p:cNvPicPr>
              <a:picLocks noChangeAspect="1"/>
            </p:cNvPicPr>
            <p:nvPr/>
          </p:nvPicPr>
          <p:blipFill>
            <a:blip r:embed="rId4"/>
            <a:stretch>
              <a:fillRect/>
            </a:stretch>
          </p:blipFill>
          <p:spPr>
            <a:xfrm>
              <a:off x="609600" y="5396915"/>
              <a:ext cx="4055390" cy="854261"/>
            </a:xfrm>
            <a:prstGeom prst="rect">
              <a:avLst/>
            </a:prstGeom>
          </p:spPr>
        </p:pic>
        <p:sp>
          <p:nvSpPr>
            <p:cNvPr id="10" name="文字方塊 9">
              <a:extLst>
                <a:ext uri="{FF2B5EF4-FFF2-40B4-BE49-F238E27FC236}">
                  <a16:creationId xmlns:a16="http://schemas.microsoft.com/office/drawing/2014/main" xmlns="" id="{7D9D7152-FF36-BBAA-B026-C22130F158F3}"/>
                </a:ext>
              </a:extLst>
            </p:cNvPr>
            <p:cNvSpPr txBox="1"/>
            <p:nvPr/>
          </p:nvSpPr>
          <p:spPr>
            <a:xfrm>
              <a:off x="924356" y="5646779"/>
              <a:ext cx="3446476" cy="338554"/>
            </a:xfrm>
            <a:prstGeom prst="rect">
              <a:avLst/>
            </a:prstGeom>
            <a:noFill/>
          </p:spPr>
          <p:txBody>
            <a:bodyPr wrap="square" rtlCol="0">
              <a:spAutoFit/>
            </a:bodyPr>
            <a:lstStyle/>
            <a:p>
              <a:r>
                <a:rPr kumimoji="1" lang="zh-TW" altLang="en-US" sz="1600" b="1" dirty="0">
                  <a:solidFill>
                    <a:srgbClr val="DE9D77"/>
                  </a:solidFill>
                </a:rPr>
                <a:t>作者       臺南市立永康國中 陳威廷</a:t>
              </a:r>
            </a:p>
          </p:txBody>
        </p:sp>
      </p:grpSp>
      <p:pic>
        <p:nvPicPr>
          <p:cNvPr id="16" name="圖片 15">
            <a:extLst>
              <a:ext uri="{FF2B5EF4-FFF2-40B4-BE49-F238E27FC236}">
                <a16:creationId xmlns:a16="http://schemas.microsoft.com/office/drawing/2014/main" xmlns="" id="{26DE049B-FFFC-283F-07A3-1388ABBDCEFF}"/>
              </a:ext>
            </a:extLst>
          </p:cNvPr>
          <p:cNvPicPr>
            <a:picLocks noChangeAspect="1"/>
          </p:cNvPicPr>
          <p:nvPr/>
        </p:nvPicPr>
        <p:blipFill>
          <a:blip r:embed="rId5"/>
          <a:stretch>
            <a:fillRect/>
          </a:stretch>
        </p:blipFill>
        <p:spPr>
          <a:xfrm>
            <a:off x="6427704" y="1484026"/>
            <a:ext cx="2904543" cy="4368918"/>
          </a:xfrm>
          <a:prstGeom prst="rect">
            <a:avLst/>
          </a:prstGeom>
        </p:spPr>
      </p:pic>
      <p:pic>
        <p:nvPicPr>
          <p:cNvPr id="21" name="圖片 20">
            <a:extLst>
              <a:ext uri="{FF2B5EF4-FFF2-40B4-BE49-F238E27FC236}">
                <a16:creationId xmlns:a16="http://schemas.microsoft.com/office/drawing/2014/main" xmlns="" id="{65792F6E-AFDE-CDD0-AA1B-53BBF807DCE9}"/>
              </a:ext>
            </a:extLst>
          </p:cNvPr>
          <p:cNvPicPr>
            <a:picLocks noChangeAspect="1"/>
          </p:cNvPicPr>
          <p:nvPr/>
        </p:nvPicPr>
        <p:blipFill>
          <a:blip r:embed="rId6"/>
          <a:stretch>
            <a:fillRect/>
          </a:stretch>
        </p:blipFill>
        <p:spPr>
          <a:xfrm>
            <a:off x="9528930" y="444437"/>
            <a:ext cx="2328842" cy="1039589"/>
          </a:xfrm>
          <a:prstGeom prst="rect">
            <a:avLst/>
          </a:prstGeom>
        </p:spPr>
      </p:pic>
      <p:sp>
        <p:nvSpPr>
          <p:cNvPr id="3" name="Google Shape;93;p2">
            <a:extLst>
              <a:ext uri="{FF2B5EF4-FFF2-40B4-BE49-F238E27FC236}">
                <a16:creationId xmlns:a16="http://schemas.microsoft.com/office/drawing/2014/main" xmlns="" id="{BCBFCEF4-7C6B-762E-4731-E2B833D031CB}"/>
              </a:ext>
            </a:extLst>
          </p:cNvPr>
          <p:cNvSpPr txBox="1">
            <a:spLocks/>
          </p:cNvSpPr>
          <p:nvPr/>
        </p:nvSpPr>
        <p:spPr>
          <a:xfrm>
            <a:off x="2243054" y="2054501"/>
            <a:ext cx="4184650" cy="1929077"/>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5000"/>
              </a:lnSpc>
              <a:buSzPts val="6600"/>
            </a:pPr>
            <a:r>
              <a:rPr lang="zh-TW" altLang="en-US" sz="4000" b="1" dirty="0">
                <a:latin typeface="Microsoft JhengHei"/>
                <a:ea typeface="Microsoft JhengHei"/>
                <a:cs typeface="Microsoft JhengHei"/>
                <a:sym typeface="Microsoft JhengHei"/>
              </a:rPr>
              <a:t>感謝聆聽！</a:t>
            </a:r>
            <a:br>
              <a:rPr lang="zh-TW" altLang="en-US" sz="4000" b="1" dirty="0">
                <a:latin typeface="Microsoft JhengHei"/>
                <a:ea typeface="Microsoft JhengHei"/>
                <a:cs typeface="Microsoft JhengHei"/>
                <a:sym typeface="Microsoft JhengHei"/>
              </a:rPr>
            </a:br>
            <a:r>
              <a:rPr lang="zh-TW" altLang="en-US" sz="4000" b="1" dirty="0">
                <a:latin typeface="Microsoft JhengHei"/>
                <a:ea typeface="Microsoft JhengHei"/>
                <a:cs typeface="Microsoft JhengHei"/>
                <a:sym typeface="Microsoft JhengHei"/>
              </a:rPr>
              <a:t>敬祝 平安 如意！</a:t>
            </a:r>
          </a:p>
        </p:txBody>
      </p:sp>
      <p:pic>
        <p:nvPicPr>
          <p:cNvPr id="8" name="圖片 7">
            <a:extLst>
              <a:ext uri="{FF2B5EF4-FFF2-40B4-BE49-F238E27FC236}">
                <a16:creationId xmlns:a16="http://schemas.microsoft.com/office/drawing/2014/main" xmlns="" id="{3C3FF147-33DA-8313-1B41-3EC33CEC8A5C}"/>
              </a:ext>
            </a:extLst>
          </p:cNvPr>
          <p:cNvPicPr>
            <a:picLocks noChangeAspect="1"/>
          </p:cNvPicPr>
          <p:nvPr/>
        </p:nvPicPr>
        <p:blipFill>
          <a:blip r:embed="rId7"/>
          <a:stretch>
            <a:fillRect/>
          </a:stretch>
        </p:blipFill>
        <p:spPr>
          <a:xfrm>
            <a:off x="334227" y="279247"/>
            <a:ext cx="2846151" cy="475945"/>
          </a:xfrm>
          <a:prstGeom prst="rect">
            <a:avLst/>
          </a:prstGeom>
        </p:spPr>
      </p:pic>
      <p:pic>
        <p:nvPicPr>
          <p:cNvPr id="11" name="圖片 10" descr="一張含有 卡通, 圖畫, 藝術, 圖解 的圖片&#10;&#10;AI 產生的內容可能不正確。">
            <a:extLst>
              <a:ext uri="{FF2B5EF4-FFF2-40B4-BE49-F238E27FC236}">
                <a16:creationId xmlns:a16="http://schemas.microsoft.com/office/drawing/2014/main" xmlns="" id="{3604EC3C-9BBC-1BB9-6E13-B739EAFF9461}"/>
              </a:ext>
            </a:extLst>
          </p:cNvPr>
          <p:cNvPicPr>
            <a:picLocks noChangeAspect="1"/>
          </p:cNvPicPr>
          <p:nvPr/>
        </p:nvPicPr>
        <p:blipFill>
          <a:blip r:embed="rId8"/>
          <a:stretch>
            <a:fillRect/>
          </a:stretch>
        </p:blipFill>
        <p:spPr>
          <a:xfrm>
            <a:off x="9125723" y="3133644"/>
            <a:ext cx="3066277" cy="3724356"/>
          </a:xfrm>
          <a:prstGeom prst="rect">
            <a:avLst/>
          </a:prstGeom>
        </p:spPr>
      </p:pic>
    </p:spTree>
    <p:extLst>
      <p:ext uri="{BB962C8B-B14F-4D97-AF65-F5344CB8AC3E}">
        <p14:creationId xmlns:p14="http://schemas.microsoft.com/office/powerpoint/2010/main" val="3471094191"/>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descr="一張含有 螢幕擷取畫面, 設計 的圖片&#10;&#10;AI 產生的內容可能不正確。">
            <a:extLst>
              <a:ext uri="{FF2B5EF4-FFF2-40B4-BE49-F238E27FC236}">
                <a16:creationId xmlns:a16="http://schemas.microsoft.com/office/drawing/2014/main" xmlns="" id="{30E26E6B-FCF9-C761-C1A1-802C6E262086}"/>
              </a:ext>
            </a:extLst>
          </p:cNvPr>
          <p:cNvPicPr>
            <a:picLocks noChangeAspect="1"/>
          </p:cNvPicPr>
          <p:nvPr/>
        </p:nvPicPr>
        <p:blipFill>
          <a:blip r:embed="rId3"/>
          <a:stretch>
            <a:fillRect/>
          </a:stretch>
        </p:blipFill>
        <p:spPr>
          <a:xfrm rot="1302110">
            <a:off x="9676459" y="4381905"/>
            <a:ext cx="2251294" cy="1860763"/>
          </a:xfrm>
          <a:prstGeom prst="rect">
            <a:avLst/>
          </a:prstGeom>
        </p:spPr>
      </p:pic>
      <p:sp>
        <p:nvSpPr>
          <p:cNvPr id="2" name="Google Shape;93;p2">
            <a:extLst>
              <a:ext uri="{FF2B5EF4-FFF2-40B4-BE49-F238E27FC236}">
                <a16:creationId xmlns:a16="http://schemas.microsoft.com/office/drawing/2014/main" xmlns="" id="{A82441EC-CCA6-0FE6-74CC-F7045F1DF0D8}"/>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ts val="5000"/>
              </a:lnSpc>
              <a:buSzPts val="6600"/>
              <a:buFont typeface="Microsoft JhengHei"/>
              <a:buNone/>
            </a:pPr>
            <a:r>
              <a:rPr lang="zh-TW" altLang="en-US" sz="3600" b="1" dirty="0">
                <a:latin typeface="Microsoft JhengHei"/>
                <a:ea typeface="Microsoft JhengHei"/>
                <a:cs typeface="Microsoft JhengHei"/>
                <a:sym typeface="Microsoft JhengHei"/>
              </a:rPr>
              <a:t>文化啟蒙與政治社會運動</a:t>
            </a:r>
          </a:p>
        </p:txBody>
      </p:sp>
      <p:sp>
        <p:nvSpPr>
          <p:cNvPr id="3" name="Google Shape;102;p3">
            <a:extLst>
              <a:ext uri="{FF2B5EF4-FFF2-40B4-BE49-F238E27FC236}">
                <a16:creationId xmlns:a16="http://schemas.microsoft.com/office/drawing/2014/main" xmlns="" id="{A94575B1-84E4-AA34-7BCB-2B6403940638}"/>
              </a:ext>
            </a:extLst>
          </p:cNvPr>
          <p:cNvSpPr txBox="1">
            <a:spLocks/>
          </p:cNvSpPr>
          <p:nvPr/>
        </p:nvSpPr>
        <p:spPr>
          <a:xfrm>
            <a:off x="3613615" y="1371600"/>
            <a:ext cx="8003421" cy="163334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700"/>
              </a:lnSpc>
              <a:spcAft>
                <a:spcPts val="1200"/>
              </a:spcAft>
              <a:buSzPct val="95000"/>
            </a:pPr>
            <a:r>
              <a:rPr lang="zh-TW" altLang="en-US" sz="2000" dirty="0">
                <a:latin typeface="Microsoft JhengHei"/>
                <a:ea typeface="Microsoft JhengHei"/>
                <a:cs typeface="Microsoft JhengHei"/>
                <a:sym typeface="Microsoft JhengHei"/>
              </a:rPr>
              <a:t>文化協會、議會設置請願運動和地方自治聯盟是日治時期臺灣重要的文化啟蒙與政治社會運動。這些運動的推動者包括林獻堂和蔣渭水等人，他們致力於啟迪民智、爭取政治權利。在識字率低落的年代，文協採取了多種方式來傳播知識和理念，包括演講、出版和文化活動等。</a:t>
            </a:r>
          </a:p>
        </p:txBody>
      </p:sp>
      <p:grpSp>
        <p:nvGrpSpPr>
          <p:cNvPr id="18" name="群組 17">
            <a:extLst>
              <a:ext uri="{FF2B5EF4-FFF2-40B4-BE49-F238E27FC236}">
                <a16:creationId xmlns:a16="http://schemas.microsoft.com/office/drawing/2014/main" xmlns="" id="{8F4AACCF-B733-8ECE-E33C-7DAD10106809}"/>
              </a:ext>
            </a:extLst>
          </p:cNvPr>
          <p:cNvGrpSpPr/>
          <p:nvPr/>
        </p:nvGrpSpPr>
        <p:grpSpPr>
          <a:xfrm>
            <a:off x="4489528" y="3004945"/>
            <a:ext cx="5087288" cy="674254"/>
            <a:chOff x="4279239" y="3004945"/>
            <a:chExt cx="5087288" cy="674254"/>
          </a:xfrm>
        </p:grpSpPr>
        <p:sp>
          <p:nvSpPr>
            <p:cNvPr id="4" name="Text 6">
              <a:extLst>
                <a:ext uri="{FF2B5EF4-FFF2-40B4-BE49-F238E27FC236}">
                  <a16:creationId xmlns:a16="http://schemas.microsoft.com/office/drawing/2014/main" xmlns="" id="{706BB535-9D4F-6C60-8067-DD5AF7EB21F8}"/>
                </a:ext>
              </a:extLst>
            </p:cNvPr>
            <p:cNvSpPr/>
            <p:nvPr/>
          </p:nvSpPr>
          <p:spPr>
            <a:xfrm>
              <a:off x="4279240" y="3004945"/>
              <a:ext cx="4372073" cy="337564"/>
            </a:xfrm>
            <a:prstGeom prst="rect">
              <a:avLst/>
            </a:prstGeom>
            <a:noFill/>
            <a:ln/>
          </p:spPr>
          <p:txBody>
            <a:bodyPr wrap="none" lIns="0" tIns="0" rIns="0" bIns="0" rtlCol="0" anchor="t"/>
            <a:lstStyle/>
            <a:p>
              <a:pPr>
                <a:lnSpc>
                  <a:spcPts val="2375"/>
                </a:lnSpc>
              </a:pPr>
              <a:r>
                <a:rPr lang="en-US" sz="1800" b="1" dirty="0">
                  <a:solidFill>
                    <a:srgbClr val="3B3535"/>
                  </a:solidFill>
                  <a:latin typeface="Microsoft JhengHei" panose="020B0604030504040204" pitchFamily="34" charset="-120"/>
                  <a:ea typeface="Microsoft JhengHei" panose="020B0604030504040204" pitchFamily="34" charset="-120"/>
                  <a:cs typeface="Alexandria Semi Bold" pitchFamily="34" charset="-120"/>
                </a:rPr>
                <a:t>文化協會成立</a:t>
              </a:r>
              <a:endParaRPr lang="en-US" sz="1800" b="1" dirty="0">
                <a:latin typeface="Microsoft JhengHei" panose="020B0604030504040204" pitchFamily="34" charset="-120"/>
                <a:ea typeface="Microsoft JhengHei" panose="020B0604030504040204" pitchFamily="34" charset="-120"/>
              </a:endParaRPr>
            </a:p>
          </p:txBody>
        </p:sp>
        <p:sp>
          <p:nvSpPr>
            <p:cNvPr id="5" name="Text 7">
              <a:extLst>
                <a:ext uri="{FF2B5EF4-FFF2-40B4-BE49-F238E27FC236}">
                  <a16:creationId xmlns:a16="http://schemas.microsoft.com/office/drawing/2014/main" xmlns="" id="{979C8A88-1703-2F87-075E-570392F17FA9}"/>
                </a:ext>
              </a:extLst>
            </p:cNvPr>
            <p:cNvSpPr/>
            <p:nvPr/>
          </p:nvSpPr>
          <p:spPr>
            <a:xfrm>
              <a:off x="4279239" y="3341634"/>
              <a:ext cx="5087288" cy="337565"/>
            </a:xfrm>
            <a:prstGeom prst="rect">
              <a:avLst/>
            </a:prstGeom>
            <a:noFill/>
            <a:ln/>
          </p:spPr>
          <p:txBody>
            <a:bodyPr wrap="none" lIns="0" tIns="0" rIns="0" bIns="0" rtlCol="0" anchor="t"/>
            <a:lstStyle/>
            <a:p>
              <a:pPr>
                <a:lnSpc>
                  <a:spcPts val="2292"/>
                </a:lnSpc>
              </a:pP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致力於文化啟蒙，提升</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灣人民的文化水平和民族意識</a:t>
              </a: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a:t>
              </a:r>
              <a:endParaRPr lang="en-US" sz="1600" dirty="0">
                <a:latin typeface="Microsoft JhengHei" panose="020B0604030504040204" pitchFamily="34" charset="-120"/>
                <a:ea typeface="Microsoft JhengHei" panose="020B0604030504040204" pitchFamily="34" charset="-120"/>
              </a:endParaRPr>
            </a:p>
          </p:txBody>
        </p:sp>
      </p:grpSp>
      <p:grpSp>
        <p:nvGrpSpPr>
          <p:cNvPr id="19" name="群組 18">
            <a:extLst>
              <a:ext uri="{FF2B5EF4-FFF2-40B4-BE49-F238E27FC236}">
                <a16:creationId xmlns:a16="http://schemas.microsoft.com/office/drawing/2014/main" xmlns="" id="{8429BD94-3F5F-74A1-0C86-24328872F43E}"/>
              </a:ext>
            </a:extLst>
          </p:cNvPr>
          <p:cNvGrpSpPr/>
          <p:nvPr/>
        </p:nvGrpSpPr>
        <p:grpSpPr>
          <a:xfrm>
            <a:off x="4489528" y="3847106"/>
            <a:ext cx="9140854" cy="675086"/>
            <a:chOff x="4279239" y="3847106"/>
            <a:chExt cx="9140854" cy="675086"/>
          </a:xfrm>
        </p:grpSpPr>
        <p:sp>
          <p:nvSpPr>
            <p:cNvPr id="6" name="Text 11">
              <a:extLst>
                <a:ext uri="{FF2B5EF4-FFF2-40B4-BE49-F238E27FC236}">
                  <a16:creationId xmlns:a16="http://schemas.microsoft.com/office/drawing/2014/main" xmlns="" id="{6AE6C5CA-13EC-FDC4-EF39-101372E50ABE}"/>
                </a:ext>
              </a:extLst>
            </p:cNvPr>
            <p:cNvSpPr/>
            <p:nvPr/>
          </p:nvSpPr>
          <p:spPr>
            <a:xfrm>
              <a:off x="4279239" y="3847106"/>
              <a:ext cx="4372073" cy="337564"/>
            </a:xfrm>
            <a:prstGeom prst="rect">
              <a:avLst/>
            </a:prstGeom>
            <a:noFill/>
            <a:ln/>
          </p:spPr>
          <p:txBody>
            <a:bodyPr wrap="none" lIns="0" tIns="0" rIns="0" bIns="0" rtlCol="0" anchor="t"/>
            <a:lstStyle/>
            <a:p>
              <a:pPr>
                <a:lnSpc>
                  <a:spcPts val="2375"/>
                </a:lnSpc>
              </a:pPr>
              <a:r>
                <a:rPr lang="en-US" sz="1800" b="1" dirty="0">
                  <a:solidFill>
                    <a:srgbClr val="3B3535"/>
                  </a:solidFill>
                  <a:latin typeface="Microsoft JhengHei" panose="020B0604030504040204" pitchFamily="34" charset="-120"/>
                  <a:ea typeface="Microsoft JhengHei" panose="020B0604030504040204" pitchFamily="34" charset="-120"/>
                  <a:cs typeface="Alexandria Semi Bold" pitchFamily="34" charset="-120"/>
                </a:rPr>
                <a:t>議會設置請願運動</a:t>
              </a:r>
              <a:endParaRPr lang="en-US" sz="1800" b="1" dirty="0">
                <a:latin typeface="Microsoft JhengHei" panose="020B0604030504040204" pitchFamily="34" charset="-120"/>
                <a:ea typeface="Microsoft JhengHei" panose="020B0604030504040204" pitchFamily="34" charset="-120"/>
              </a:endParaRPr>
            </a:p>
          </p:txBody>
        </p:sp>
        <p:sp>
          <p:nvSpPr>
            <p:cNvPr id="7" name="Text 12">
              <a:extLst>
                <a:ext uri="{FF2B5EF4-FFF2-40B4-BE49-F238E27FC236}">
                  <a16:creationId xmlns:a16="http://schemas.microsoft.com/office/drawing/2014/main" xmlns="" id="{2D9EA7DE-560C-3DC9-46A4-5CAF8F772C7C}"/>
                </a:ext>
              </a:extLst>
            </p:cNvPr>
            <p:cNvSpPr/>
            <p:nvPr/>
          </p:nvSpPr>
          <p:spPr>
            <a:xfrm>
              <a:off x="4279239" y="4193835"/>
              <a:ext cx="9140854" cy="328357"/>
            </a:xfrm>
            <a:prstGeom prst="rect">
              <a:avLst/>
            </a:prstGeom>
            <a:noFill/>
            <a:ln/>
          </p:spPr>
          <p:txBody>
            <a:bodyPr wrap="none" lIns="0" tIns="0" rIns="0" bIns="0" rtlCol="0" anchor="t"/>
            <a:lstStyle/>
            <a:p>
              <a:pPr>
                <a:lnSpc>
                  <a:spcPts val="2292"/>
                </a:lnSpc>
              </a:pP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爭取</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灣人的政治參與權，要求設立</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灣議會</a:t>
              </a: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a:t>
              </a:r>
              <a:endParaRPr lang="en-US" sz="1600" dirty="0">
                <a:latin typeface="Microsoft JhengHei" panose="020B0604030504040204" pitchFamily="34" charset="-120"/>
                <a:ea typeface="Microsoft JhengHei" panose="020B0604030504040204" pitchFamily="34" charset="-120"/>
              </a:endParaRPr>
            </a:p>
          </p:txBody>
        </p:sp>
      </p:grpSp>
      <p:grpSp>
        <p:nvGrpSpPr>
          <p:cNvPr id="21" name="群組 20">
            <a:extLst>
              <a:ext uri="{FF2B5EF4-FFF2-40B4-BE49-F238E27FC236}">
                <a16:creationId xmlns:a16="http://schemas.microsoft.com/office/drawing/2014/main" xmlns="" id="{2BC22BAB-2CB8-2F4A-A74D-F645ED7AE35D}"/>
              </a:ext>
            </a:extLst>
          </p:cNvPr>
          <p:cNvGrpSpPr/>
          <p:nvPr/>
        </p:nvGrpSpPr>
        <p:grpSpPr>
          <a:xfrm>
            <a:off x="4489529" y="5467747"/>
            <a:ext cx="9140854" cy="683424"/>
            <a:chOff x="4279240" y="5467747"/>
            <a:chExt cx="9140854" cy="683424"/>
          </a:xfrm>
        </p:grpSpPr>
        <p:sp>
          <p:nvSpPr>
            <p:cNvPr id="8" name="Text 16">
              <a:extLst>
                <a:ext uri="{FF2B5EF4-FFF2-40B4-BE49-F238E27FC236}">
                  <a16:creationId xmlns:a16="http://schemas.microsoft.com/office/drawing/2014/main" xmlns="" id="{47F03374-1FDF-B4D1-C80C-DFDFEF1F3DE7}"/>
                </a:ext>
              </a:extLst>
            </p:cNvPr>
            <p:cNvSpPr/>
            <p:nvPr/>
          </p:nvSpPr>
          <p:spPr>
            <a:xfrm>
              <a:off x="4279240" y="5467747"/>
              <a:ext cx="4372073" cy="337564"/>
            </a:xfrm>
            <a:prstGeom prst="rect">
              <a:avLst/>
            </a:prstGeom>
            <a:noFill/>
            <a:ln/>
          </p:spPr>
          <p:txBody>
            <a:bodyPr wrap="none" lIns="0" tIns="0" rIns="0" bIns="0" rtlCol="0" anchor="t"/>
            <a:lstStyle/>
            <a:p>
              <a:pPr>
                <a:lnSpc>
                  <a:spcPts val="2375"/>
                </a:lnSpc>
              </a:pPr>
              <a:r>
                <a:rPr lang="en-US" sz="1800" b="1" dirty="0">
                  <a:solidFill>
                    <a:srgbClr val="3B3535"/>
                  </a:solidFill>
                  <a:latin typeface="Microsoft JhengHei" panose="020B0604030504040204" pitchFamily="34" charset="-120"/>
                  <a:ea typeface="Microsoft JhengHei" panose="020B0604030504040204" pitchFamily="34" charset="-120"/>
                  <a:cs typeface="Alexandria Semi Bold" pitchFamily="34" charset="-120"/>
                </a:rPr>
                <a:t>地方自治聯盟</a:t>
              </a:r>
              <a:endParaRPr lang="en-US" sz="1800" b="1" dirty="0">
                <a:latin typeface="Microsoft JhengHei" panose="020B0604030504040204" pitchFamily="34" charset="-120"/>
                <a:ea typeface="Microsoft JhengHei" panose="020B0604030504040204" pitchFamily="34" charset="-120"/>
              </a:endParaRPr>
            </a:p>
          </p:txBody>
        </p:sp>
        <p:sp>
          <p:nvSpPr>
            <p:cNvPr id="9" name="Text 17">
              <a:extLst>
                <a:ext uri="{FF2B5EF4-FFF2-40B4-BE49-F238E27FC236}">
                  <a16:creationId xmlns:a16="http://schemas.microsoft.com/office/drawing/2014/main" xmlns="" id="{4F786085-B4E6-81BC-0D63-87F90E5D98EF}"/>
                </a:ext>
              </a:extLst>
            </p:cNvPr>
            <p:cNvSpPr/>
            <p:nvPr/>
          </p:nvSpPr>
          <p:spPr>
            <a:xfrm>
              <a:off x="4279240" y="5822814"/>
              <a:ext cx="9140854" cy="328357"/>
            </a:xfrm>
            <a:prstGeom prst="rect">
              <a:avLst/>
            </a:prstGeom>
            <a:noFill/>
            <a:ln/>
          </p:spPr>
          <p:txBody>
            <a:bodyPr wrap="none" lIns="0" tIns="0" rIns="0" bIns="0" rtlCol="0" anchor="t"/>
            <a:lstStyle/>
            <a:p>
              <a:pPr>
                <a:lnSpc>
                  <a:spcPts val="2292"/>
                </a:lnSpc>
              </a:pP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推動地方自治，增進</a:t>
              </a:r>
              <a:r>
                <a:rPr lang="zh-TW" alt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臺</a:t>
              </a:r>
              <a:r>
                <a:rPr lang="en-US" sz="1600" dirty="0" err="1">
                  <a:solidFill>
                    <a:srgbClr val="3B3535"/>
                  </a:solidFill>
                  <a:latin typeface="Microsoft JhengHei" panose="020B0604030504040204" pitchFamily="34" charset="-120"/>
                  <a:ea typeface="Microsoft JhengHei" panose="020B0604030504040204" pitchFamily="34" charset="-120"/>
                  <a:cs typeface="Sora Light" pitchFamily="34" charset="-120"/>
                </a:rPr>
                <a:t>灣人民的政治參與</a:t>
              </a:r>
              <a:r>
                <a:rPr lang="en-US" sz="1600" dirty="0">
                  <a:solidFill>
                    <a:srgbClr val="3B3535"/>
                  </a:solidFill>
                  <a:latin typeface="Microsoft JhengHei" panose="020B0604030504040204" pitchFamily="34" charset="-120"/>
                  <a:ea typeface="Microsoft JhengHei" panose="020B0604030504040204" pitchFamily="34" charset="-120"/>
                  <a:cs typeface="Sora Light" pitchFamily="34" charset="-120"/>
                </a:rPr>
                <a:t>。</a:t>
              </a:r>
              <a:endParaRPr lang="en-US" sz="1600" dirty="0">
                <a:latin typeface="Microsoft JhengHei" panose="020B0604030504040204" pitchFamily="34" charset="-120"/>
                <a:ea typeface="Microsoft JhengHei" panose="020B0604030504040204" pitchFamily="34" charset="-120"/>
              </a:endParaRPr>
            </a:p>
          </p:txBody>
        </p:sp>
      </p:grpSp>
      <p:grpSp>
        <p:nvGrpSpPr>
          <p:cNvPr id="20" name="群組 19">
            <a:extLst>
              <a:ext uri="{FF2B5EF4-FFF2-40B4-BE49-F238E27FC236}">
                <a16:creationId xmlns:a16="http://schemas.microsoft.com/office/drawing/2014/main" xmlns="" id="{44598265-6606-6B72-8747-DC7C63F7DF62}"/>
              </a:ext>
            </a:extLst>
          </p:cNvPr>
          <p:cNvGrpSpPr/>
          <p:nvPr/>
        </p:nvGrpSpPr>
        <p:grpSpPr>
          <a:xfrm>
            <a:off x="4489529" y="4625586"/>
            <a:ext cx="9140854" cy="657128"/>
            <a:chOff x="4279240" y="4625586"/>
            <a:chExt cx="9140854" cy="657128"/>
          </a:xfrm>
        </p:grpSpPr>
        <p:sp>
          <p:nvSpPr>
            <p:cNvPr id="10" name="Text 11">
              <a:extLst>
                <a:ext uri="{FF2B5EF4-FFF2-40B4-BE49-F238E27FC236}">
                  <a16:creationId xmlns:a16="http://schemas.microsoft.com/office/drawing/2014/main" xmlns="" id="{7BA2084E-39BF-ECCA-2D2C-A3877C352F5C}"/>
                </a:ext>
              </a:extLst>
            </p:cNvPr>
            <p:cNvSpPr/>
            <p:nvPr/>
          </p:nvSpPr>
          <p:spPr>
            <a:xfrm>
              <a:off x="4279240" y="4625586"/>
              <a:ext cx="4372073" cy="337564"/>
            </a:xfrm>
            <a:prstGeom prst="rect">
              <a:avLst/>
            </a:prstGeom>
            <a:noFill/>
            <a:ln/>
          </p:spPr>
          <p:txBody>
            <a:bodyPr wrap="none" lIns="0" tIns="0" rIns="0" bIns="0" rtlCol="0" anchor="t"/>
            <a:lstStyle/>
            <a:p>
              <a:pPr>
                <a:lnSpc>
                  <a:spcPts val="2375"/>
                </a:lnSpc>
              </a:pPr>
              <a:r>
                <a:rPr lang="zh-TW" altLang="en-US" sz="1800" b="1" dirty="0">
                  <a:latin typeface="Microsoft JhengHei" panose="020B0604030504040204" pitchFamily="34" charset="-120"/>
                  <a:ea typeface="Microsoft JhengHei" panose="020B0604030504040204" pitchFamily="34" charset="-120"/>
                </a:rPr>
                <a:t>臺灣民眾黨</a:t>
              </a:r>
              <a:endParaRPr lang="en-US" sz="1800" b="1" dirty="0">
                <a:latin typeface="Microsoft JhengHei" panose="020B0604030504040204" pitchFamily="34" charset="-120"/>
                <a:ea typeface="Microsoft JhengHei" panose="020B0604030504040204" pitchFamily="34" charset="-120"/>
              </a:endParaRPr>
            </a:p>
          </p:txBody>
        </p:sp>
        <p:sp>
          <p:nvSpPr>
            <p:cNvPr id="11" name="Text 12">
              <a:extLst>
                <a:ext uri="{FF2B5EF4-FFF2-40B4-BE49-F238E27FC236}">
                  <a16:creationId xmlns:a16="http://schemas.microsoft.com/office/drawing/2014/main" xmlns="" id="{4DE94A04-C7D9-EAD9-9370-EC68BD374296}"/>
                </a:ext>
              </a:extLst>
            </p:cNvPr>
            <p:cNvSpPr/>
            <p:nvPr/>
          </p:nvSpPr>
          <p:spPr>
            <a:xfrm>
              <a:off x="4279240" y="4954357"/>
              <a:ext cx="9140854" cy="328357"/>
            </a:xfrm>
            <a:prstGeom prst="rect">
              <a:avLst/>
            </a:prstGeom>
            <a:noFill/>
            <a:ln/>
          </p:spPr>
          <p:txBody>
            <a:bodyPr wrap="none" lIns="0" tIns="0" rIns="0" bIns="0" rtlCol="0" anchor="t"/>
            <a:lstStyle/>
            <a:p>
              <a:pPr>
                <a:lnSpc>
                  <a:spcPts val="2292"/>
                </a:lnSpc>
              </a:pPr>
              <a:r>
                <a:rPr lang="zh-TW" altLang="en-US" sz="1600" dirty="0">
                  <a:latin typeface="Microsoft JhengHei" panose="020B0604030504040204" pitchFamily="34" charset="-120"/>
                  <a:ea typeface="Microsoft JhengHei" panose="020B0604030504040204" pitchFamily="34" charset="-120"/>
                </a:rPr>
                <a:t>臺灣第一個合法政黨</a:t>
              </a:r>
              <a:endParaRPr lang="en-US" sz="1600" dirty="0">
                <a:latin typeface="Microsoft JhengHei" panose="020B0604030504040204" pitchFamily="34" charset="-120"/>
                <a:ea typeface="Microsoft JhengHei" panose="020B0604030504040204" pitchFamily="34" charset="-120"/>
              </a:endParaRPr>
            </a:p>
          </p:txBody>
        </p:sp>
      </p:grpSp>
      <p:pic>
        <p:nvPicPr>
          <p:cNvPr id="13" name="圖片 12" descr="一張含有 圖形, 符號, 設計 的圖片&#10;&#10;AI 產生的內容可能不正確。">
            <a:extLst>
              <a:ext uri="{FF2B5EF4-FFF2-40B4-BE49-F238E27FC236}">
                <a16:creationId xmlns:a16="http://schemas.microsoft.com/office/drawing/2014/main" xmlns="" id="{2B5B66C8-4885-9DA5-7076-63FDA316D122}"/>
              </a:ext>
            </a:extLst>
          </p:cNvPr>
          <p:cNvPicPr>
            <a:picLocks noChangeAspect="1"/>
          </p:cNvPicPr>
          <p:nvPr/>
        </p:nvPicPr>
        <p:blipFill>
          <a:blip r:embed="rId4"/>
          <a:stretch>
            <a:fillRect/>
          </a:stretch>
        </p:blipFill>
        <p:spPr>
          <a:xfrm>
            <a:off x="3524784" y="2961584"/>
            <a:ext cx="875913" cy="717615"/>
          </a:xfrm>
          <a:prstGeom prst="rect">
            <a:avLst/>
          </a:prstGeom>
        </p:spPr>
      </p:pic>
      <p:pic>
        <p:nvPicPr>
          <p:cNvPr id="15" name="圖片 14" descr="一張含有 圖形, 設計 的圖片&#10;&#10;AI 產生的內容可能不正確。">
            <a:extLst>
              <a:ext uri="{FF2B5EF4-FFF2-40B4-BE49-F238E27FC236}">
                <a16:creationId xmlns:a16="http://schemas.microsoft.com/office/drawing/2014/main" xmlns="" id="{3F664314-66E4-85FB-0005-3C9BF40CB34C}"/>
              </a:ext>
            </a:extLst>
          </p:cNvPr>
          <p:cNvPicPr>
            <a:picLocks noChangeAspect="1"/>
          </p:cNvPicPr>
          <p:nvPr/>
        </p:nvPicPr>
        <p:blipFill>
          <a:blip r:embed="rId5"/>
          <a:stretch>
            <a:fillRect/>
          </a:stretch>
        </p:blipFill>
        <p:spPr>
          <a:xfrm>
            <a:off x="3524784" y="3761329"/>
            <a:ext cx="875913" cy="717615"/>
          </a:xfrm>
          <a:prstGeom prst="rect">
            <a:avLst/>
          </a:prstGeom>
        </p:spPr>
      </p:pic>
      <p:pic>
        <p:nvPicPr>
          <p:cNvPr id="17" name="圖片 16" descr="一張含有 圖形, 設計 的圖片&#10;&#10;AI 產生的內容可能不正確。">
            <a:extLst>
              <a:ext uri="{FF2B5EF4-FFF2-40B4-BE49-F238E27FC236}">
                <a16:creationId xmlns:a16="http://schemas.microsoft.com/office/drawing/2014/main" xmlns="" id="{FAF5E8FD-675B-04AC-2BA0-79FF468BF560}"/>
              </a:ext>
            </a:extLst>
          </p:cNvPr>
          <p:cNvPicPr>
            <a:picLocks noChangeAspect="1"/>
          </p:cNvPicPr>
          <p:nvPr/>
        </p:nvPicPr>
        <p:blipFill>
          <a:blip r:embed="rId6"/>
          <a:stretch>
            <a:fillRect/>
          </a:stretch>
        </p:blipFill>
        <p:spPr>
          <a:xfrm>
            <a:off x="3524784" y="4539695"/>
            <a:ext cx="875913" cy="717615"/>
          </a:xfrm>
          <a:prstGeom prst="rect">
            <a:avLst/>
          </a:prstGeom>
        </p:spPr>
      </p:pic>
      <p:pic>
        <p:nvPicPr>
          <p:cNvPr id="23" name="圖片 22" descr="一張含有 圖形, 符號, 設計 的圖片&#10;&#10;AI 產生的內容可能不正確。">
            <a:extLst>
              <a:ext uri="{FF2B5EF4-FFF2-40B4-BE49-F238E27FC236}">
                <a16:creationId xmlns:a16="http://schemas.microsoft.com/office/drawing/2014/main" xmlns="" id="{FD6CF9C7-AF19-5381-2467-80CA8B5D75B4}"/>
              </a:ext>
            </a:extLst>
          </p:cNvPr>
          <p:cNvPicPr>
            <a:picLocks noChangeAspect="1"/>
          </p:cNvPicPr>
          <p:nvPr/>
        </p:nvPicPr>
        <p:blipFill>
          <a:blip r:embed="rId7"/>
          <a:stretch>
            <a:fillRect/>
          </a:stretch>
        </p:blipFill>
        <p:spPr>
          <a:xfrm>
            <a:off x="3524784" y="5374333"/>
            <a:ext cx="875913" cy="717615"/>
          </a:xfrm>
          <a:prstGeom prst="rect">
            <a:avLst/>
          </a:prstGeom>
        </p:spPr>
      </p:pic>
    </p:spTree>
    <p:extLst>
      <p:ext uri="{BB962C8B-B14F-4D97-AF65-F5344CB8AC3E}">
        <p14:creationId xmlns:p14="http://schemas.microsoft.com/office/powerpoint/2010/main" val="284625058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67ECF3C-E988-7937-06A9-B07D70B3A4B0}"/>
            </a:ext>
          </a:extLst>
        </p:cNvPr>
        <p:cNvGrpSpPr/>
        <p:nvPr/>
      </p:nvGrpSpPr>
      <p:grpSpPr>
        <a:xfrm>
          <a:off x="0" y="0"/>
          <a:ext cx="0" cy="0"/>
          <a:chOff x="0" y="0"/>
          <a:chExt cx="0" cy="0"/>
        </a:xfrm>
      </p:grpSpPr>
      <p:sp>
        <p:nvSpPr>
          <p:cNvPr id="2" name="Google Shape;93;p2">
            <a:extLst>
              <a:ext uri="{FF2B5EF4-FFF2-40B4-BE49-F238E27FC236}">
                <a16:creationId xmlns:a16="http://schemas.microsoft.com/office/drawing/2014/main" xmlns="" id="{ACBD3FF8-A474-CEA4-93F1-F7C09C8B5452}"/>
              </a:ext>
            </a:extLst>
          </p:cNvPr>
          <p:cNvSpPr txBox="1">
            <a:spLocks/>
          </p:cNvSpPr>
          <p:nvPr/>
        </p:nvSpPr>
        <p:spPr>
          <a:xfrm>
            <a:off x="196793" y="689745"/>
            <a:ext cx="3003608" cy="3882254"/>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00000"/>
              </a:lnSpc>
              <a:buSzPts val="6600"/>
              <a:buFont typeface="Microsoft JhengHei"/>
              <a:buNone/>
            </a:pPr>
            <a:r>
              <a:rPr lang="zh-TW" altLang="en-US" sz="3600" b="1" dirty="0">
                <a:latin typeface="Microsoft JhengHei"/>
                <a:ea typeface="Microsoft JhengHei"/>
                <a:cs typeface="Microsoft JhengHei"/>
                <a:sym typeface="Microsoft JhengHei"/>
              </a:rPr>
              <a:t>文化啟蒙</a:t>
            </a:r>
          </a:p>
        </p:txBody>
      </p:sp>
      <p:grpSp>
        <p:nvGrpSpPr>
          <p:cNvPr id="12" name="群組 11">
            <a:extLst>
              <a:ext uri="{FF2B5EF4-FFF2-40B4-BE49-F238E27FC236}">
                <a16:creationId xmlns:a16="http://schemas.microsoft.com/office/drawing/2014/main" xmlns="" id="{B6035A1D-2FB1-DFFE-B98A-28D717C9F410}"/>
              </a:ext>
            </a:extLst>
          </p:cNvPr>
          <p:cNvGrpSpPr/>
          <p:nvPr/>
        </p:nvGrpSpPr>
        <p:grpSpPr>
          <a:xfrm>
            <a:off x="3678399" y="1687161"/>
            <a:ext cx="5038405" cy="4278788"/>
            <a:chOff x="518120" y="1190328"/>
            <a:chExt cx="11081743" cy="4619030"/>
          </a:xfrm>
        </p:grpSpPr>
        <p:sp>
          <p:nvSpPr>
            <p:cNvPr id="14" name="Shape 1">
              <a:extLst>
                <a:ext uri="{FF2B5EF4-FFF2-40B4-BE49-F238E27FC236}">
                  <a16:creationId xmlns:a16="http://schemas.microsoft.com/office/drawing/2014/main" xmlns="" id="{C104183C-8634-50AF-0F0D-3A7BB3AB8382}"/>
                </a:ext>
              </a:extLst>
            </p:cNvPr>
            <p:cNvSpPr/>
            <p:nvPr/>
          </p:nvSpPr>
          <p:spPr>
            <a:xfrm>
              <a:off x="518120" y="1190328"/>
              <a:ext cx="1115517" cy="864593"/>
            </a:xfrm>
            <a:prstGeom prst="roundRect">
              <a:avLst>
                <a:gd name="adj" fmla="val 2569"/>
              </a:avLst>
            </a:prstGeom>
            <a:solidFill>
              <a:srgbClr val="FED55C"/>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15" name="Text 2">
              <a:extLst>
                <a:ext uri="{FF2B5EF4-FFF2-40B4-BE49-F238E27FC236}">
                  <a16:creationId xmlns:a16="http://schemas.microsoft.com/office/drawing/2014/main" xmlns="" id="{89F84010-2513-AC84-3307-62ECE9F809B7}"/>
                </a:ext>
              </a:extLst>
            </p:cNvPr>
            <p:cNvSpPr/>
            <p:nvPr/>
          </p:nvSpPr>
          <p:spPr>
            <a:xfrm>
              <a:off x="1095171" y="1474590"/>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1</a:t>
              </a:r>
              <a:endParaRPr lang="en-US" sz="1800" dirty="0">
                <a:latin typeface="Microsoft JhengHei" panose="020B0604030504040204" pitchFamily="34" charset="-120"/>
                <a:ea typeface="Microsoft JhengHei" panose="020B0604030504040204" pitchFamily="34" charset="-120"/>
              </a:endParaRPr>
            </a:p>
          </p:txBody>
        </p:sp>
        <p:sp>
          <p:nvSpPr>
            <p:cNvPr id="16" name="Text 3">
              <a:extLst>
                <a:ext uri="{FF2B5EF4-FFF2-40B4-BE49-F238E27FC236}">
                  <a16:creationId xmlns:a16="http://schemas.microsoft.com/office/drawing/2014/main" xmlns="" id="{BBBA78A6-CD42-4ED3-D1D8-ED9E4A391E20}"/>
                </a:ext>
              </a:extLst>
            </p:cNvPr>
            <p:cNvSpPr/>
            <p:nvPr/>
          </p:nvSpPr>
          <p:spPr>
            <a:xfrm>
              <a:off x="1781669" y="1338362"/>
              <a:ext cx="2635050" cy="257669"/>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臺灣文化協會</a:t>
              </a:r>
              <a:endParaRPr lang="en-US" sz="1600" b="1" dirty="0">
                <a:latin typeface="Microsoft JhengHei" panose="020B0604030504040204" pitchFamily="34" charset="-120"/>
                <a:ea typeface="Microsoft JhengHei" panose="020B0604030504040204" pitchFamily="34" charset="-120"/>
              </a:endParaRPr>
            </a:p>
          </p:txBody>
        </p:sp>
        <p:sp>
          <p:nvSpPr>
            <p:cNvPr id="17" name="Text 4">
              <a:extLst>
                <a:ext uri="{FF2B5EF4-FFF2-40B4-BE49-F238E27FC236}">
                  <a16:creationId xmlns:a16="http://schemas.microsoft.com/office/drawing/2014/main" xmlns="" id="{2DF9D5A1-91EA-C43D-A554-EF6CFE535E1F}"/>
                </a:ext>
              </a:extLst>
            </p:cNvPr>
            <p:cNvSpPr/>
            <p:nvPr/>
          </p:nvSpPr>
          <p:spPr>
            <a:xfrm>
              <a:off x="1781671" y="1670050"/>
              <a:ext cx="2635052" cy="236835"/>
            </a:xfrm>
            <a:prstGeom prst="rect">
              <a:avLst/>
            </a:prstGeom>
            <a:noFill/>
            <a:ln/>
          </p:spPr>
          <p:txBody>
            <a:bodyPr wrap="none" lIns="0" tIns="0" rIns="0" bIns="0" rtlCol="0" anchor="t"/>
            <a:lstStyle/>
            <a:p>
              <a:pPr>
                <a:lnSpc>
                  <a:spcPts val="1833"/>
                </a:lnSpc>
              </a:pPr>
              <a:r>
                <a:rPr lang="en-US" sz="1600" dirty="0">
                  <a:solidFill>
                    <a:srgbClr val="383838"/>
                  </a:solidFill>
                  <a:latin typeface="Microsoft JhengHei" panose="020B0604030504040204" pitchFamily="34" charset="-120"/>
                  <a:ea typeface="Microsoft JhengHei" panose="020B0604030504040204" pitchFamily="34" charset="-120"/>
                  <a:cs typeface="DM Sans" pitchFamily="34" charset="-120"/>
                </a:rPr>
                <a:t>1921年成立，由林獻堂、蔣渭水等人發起</a:t>
              </a:r>
              <a:endParaRPr lang="en-US" sz="1600" dirty="0">
                <a:latin typeface="Microsoft JhengHei" panose="020B0604030504040204" pitchFamily="34" charset="-120"/>
                <a:ea typeface="Microsoft JhengHei" panose="020B0604030504040204" pitchFamily="34" charset="-120"/>
              </a:endParaRPr>
            </a:p>
          </p:txBody>
        </p:sp>
        <p:sp>
          <p:nvSpPr>
            <p:cNvPr id="18" name="Shape 5">
              <a:extLst>
                <a:ext uri="{FF2B5EF4-FFF2-40B4-BE49-F238E27FC236}">
                  <a16:creationId xmlns:a16="http://schemas.microsoft.com/office/drawing/2014/main" xmlns="" id="{485125EB-1126-10AB-A973-6557CBF39E0A}"/>
                </a:ext>
              </a:extLst>
            </p:cNvPr>
            <p:cNvSpPr/>
            <p:nvPr/>
          </p:nvSpPr>
          <p:spPr>
            <a:xfrm>
              <a:off x="1707653" y="2046982"/>
              <a:ext cx="9892208" cy="9525"/>
            </a:xfrm>
            <a:prstGeom prst="roundRect">
              <a:avLst>
                <a:gd name="adj" fmla="val 233169"/>
              </a:avLst>
            </a:prstGeom>
            <a:solidFill>
              <a:srgbClr val="D8D4D4"/>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19" name="Shape 6">
              <a:extLst>
                <a:ext uri="{FF2B5EF4-FFF2-40B4-BE49-F238E27FC236}">
                  <a16:creationId xmlns:a16="http://schemas.microsoft.com/office/drawing/2014/main" xmlns="" id="{594F9882-4961-24FD-F7BC-F6B4B11E4998}"/>
                </a:ext>
              </a:extLst>
            </p:cNvPr>
            <p:cNvSpPr/>
            <p:nvPr/>
          </p:nvSpPr>
          <p:spPr>
            <a:xfrm>
              <a:off x="518120" y="2128937"/>
              <a:ext cx="2231132" cy="864593"/>
            </a:xfrm>
            <a:prstGeom prst="roundRect">
              <a:avLst>
                <a:gd name="adj" fmla="val 2569"/>
              </a:avLst>
            </a:prstGeom>
            <a:solidFill>
              <a:srgbClr val="FED55C"/>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20" name="Text 7">
              <a:extLst>
                <a:ext uri="{FF2B5EF4-FFF2-40B4-BE49-F238E27FC236}">
                  <a16:creationId xmlns:a16="http://schemas.microsoft.com/office/drawing/2014/main" xmlns="" id="{6B2860F0-74AB-50BD-368F-B6B49C23DBBA}"/>
                </a:ext>
              </a:extLst>
            </p:cNvPr>
            <p:cNvSpPr/>
            <p:nvPr/>
          </p:nvSpPr>
          <p:spPr>
            <a:xfrm>
              <a:off x="1095171" y="2413199"/>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2</a:t>
              </a:r>
              <a:endParaRPr lang="en-US" sz="1800" dirty="0">
                <a:latin typeface="Microsoft JhengHei" panose="020B0604030504040204" pitchFamily="34" charset="-120"/>
                <a:ea typeface="Microsoft JhengHei" panose="020B0604030504040204" pitchFamily="34" charset="-120"/>
              </a:endParaRPr>
            </a:p>
          </p:txBody>
        </p:sp>
        <p:sp>
          <p:nvSpPr>
            <p:cNvPr id="21" name="Text 8">
              <a:extLst>
                <a:ext uri="{FF2B5EF4-FFF2-40B4-BE49-F238E27FC236}">
                  <a16:creationId xmlns:a16="http://schemas.microsoft.com/office/drawing/2014/main" xmlns="" id="{89F9B8E8-EB6A-4F4F-414B-C6B7299DB060}"/>
                </a:ext>
              </a:extLst>
            </p:cNvPr>
            <p:cNvSpPr/>
            <p:nvPr/>
          </p:nvSpPr>
          <p:spPr>
            <a:xfrm>
              <a:off x="2897288" y="2276971"/>
              <a:ext cx="1859674" cy="242888"/>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臺灣民報</a:t>
              </a:r>
              <a:endParaRPr lang="en-US" sz="1600" b="1" dirty="0">
                <a:latin typeface="Microsoft JhengHei" panose="020B0604030504040204" pitchFamily="34" charset="-120"/>
                <a:ea typeface="Microsoft JhengHei" panose="020B0604030504040204" pitchFamily="34" charset="-120"/>
              </a:endParaRPr>
            </a:p>
          </p:txBody>
        </p:sp>
        <p:sp>
          <p:nvSpPr>
            <p:cNvPr id="22" name="Text 9">
              <a:extLst>
                <a:ext uri="{FF2B5EF4-FFF2-40B4-BE49-F238E27FC236}">
                  <a16:creationId xmlns:a16="http://schemas.microsoft.com/office/drawing/2014/main" xmlns="" id="{C5571EC8-AF70-D4CB-F8F2-2BA0D7E7A7DB}"/>
                </a:ext>
              </a:extLst>
            </p:cNvPr>
            <p:cNvSpPr/>
            <p:nvPr/>
          </p:nvSpPr>
          <p:spPr>
            <a:xfrm>
              <a:off x="2897287" y="2608659"/>
              <a:ext cx="1331417" cy="236835"/>
            </a:xfrm>
            <a:prstGeom prst="rect">
              <a:avLst/>
            </a:prstGeom>
            <a:noFill/>
            <a:ln/>
          </p:spPr>
          <p:txBody>
            <a:bodyPr wrap="none" lIns="0" tIns="0" rIns="0" bIns="0" rtlCol="0" anchor="t"/>
            <a:lstStyle/>
            <a:p>
              <a:pPr>
                <a:lnSpc>
                  <a:spcPts val="1833"/>
                </a:lnSpc>
              </a:pPr>
              <a:r>
                <a:rPr lang="en-US" sz="1600" dirty="0" err="1" smtClean="0">
                  <a:solidFill>
                    <a:srgbClr val="383838"/>
                  </a:solidFill>
                  <a:latin typeface="Microsoft JhengHei" panose="020B0604030504040204" pitchFamily="34" charset="-120"/>
                  <a:ea typeface="Microsoft JhengHei" panose="020B0604030504040204" pitchFamily="34" charset="-120"/>
                  <a:cs typeface="DM Sans" pitchFamily="34" charset="-120"/>
                </a:rPr>
                <a:t>發表言論的重要平</a:t>
              </a:r>
              <a:r>
                <a:rPr lang="zh-TW" altLang="en-US" sz="1600" dirty="0" smtClean="0">
                  <a:solidFill>
                    <a:srgbClr val="383838"/>
                  </a:solidFill>
                  <a:latin typeface="Microsoft JhengHei" panose="020B0604030504040204" pitchFamily="34" charset="-120"/>
                  <a:ea typeface="Microsoft JhengHei" panose="020B0604030504040204" pitchFamily="34" charset="-120"/>
                  <a:cs typeface="DM Sans" pitchFamily="34" charset="-120"/>
                </a:rPr>
                <a:t>臺</a:t>
              </a:r>
              <a:endParaRPr lang="en-US" sz="1600" dirty="0">
                <a:latin typeface="Microsoft JhengHei" panose="020B0604030504040204" pitchFamily="34" charset="-120"/>
                <a:ea typeface="Microsoft JhengHei" panose="020B0604030504040204" pitchFamily="34" charset="-120"/>
              </a:endParaRPr>
            </a:p>
          </p:txBody>
        </p:sp>
        <p:sp>
          <p:nvSpPr>
            <p:cNvPr id="23" name="Shape 10">
              <a:extLst>
                <a:ext uri="{FF2B5EF4-FFF2-40B4-BE49-F238E27FC236}">
                  <a16:creationId xmlns:a16="http://schemas.microsoft.com/office/drawing/2014/main" xmlns="" id="{B4C976C4-EAED-178B-A9D8-E48D3F2B08D6}"/>
                </a:ext>
              </a:extLst>
            </p:cNvPr>
            <p:cNvSpPr/>
            <p:nvPr/>
          </p:nvSpPr>
          <p:spPr>
            <a:xfrm>
              <a:off x="2823269" y="2985592"/>
              <a:ext cx="8776594" cy="9525"/>
            </a:xfrm>
            <a:prstGeom prst="roundRect">
              <a:avLst>
                <a:gd name="adj" fmla="val 233169"/>
              </a:avLst>
            </a:prstGeom>
            <a:solidFill>
              <a:srgbClr val="D8D4D4"/>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24" name="Shape 11">
              <a:extLst>
                <a:ext uri="{FF2B5EF4-FFF2-40B4-BE49-F238E27FC236}">
                  <a16:creationId xmlns:a16="http://schemas.microsoft.com/office/drawing/2014/main" xmlns="" id="{FC27CEDF-6387-DC68-F3E8-CE4CBA2B60D6}"/>
                </a:ext>
              </a:extLst>
            </p:cNvPr>
            <p:cNvSpPr/>
            <p:nvPr/>
          </p:nvSpPr>
          <p:spPr>
            <a:xfrm>
              <a:off x="518120" y="3067546"/>
              <a:ext cx="3346648" cy="864593"/>
            </a:xfrm>
            <a:prstGeom prst="roundRect">
              <a:avLst>
                <a:gd name="adj" fmla="val 2569"/>
              </a:avLst>
            </a:prstGeom>
            <a:solidFill>
              <a:srgbClr val="FED55C"/>
            </a:solidFill>
            <a:ln/>
          </p:spPr>
          <p:txBody>
            <a:bodyPr/>
            <a:lstStyle/>
            <a:p>
              <a:endParaRPr lang="zh-TW" altLang="en-US" sz="1600" dirty="0">
                <a:latin typeface="Microsoft JhengHei" panose="020B0604030504040204" pitchFamily="34" charset="-120"/>
                <a:ea typeface="Microsoft JhengHei" panose="020B0604030504040204" pitchFamily="34" charset="-120"/>
              </a:endParaRPr>
            </a:p>
          </p:txBody>
        </p:sp>
        <p:sp>
          <p:nvSpPr>
            <p:cNvPr id="25" name="Text 12">
              <a:extLst>
                <a:ext uri="{FF2B5EF4-FFF2-40B4-BE49-F238E27FC236}">
                  <a16:creationId xmlns:a16="http://schemas.microsoft.com/office/drawing/2014/main" xmlns="" id="{33D5A032-064F-863C-3A14-17EB84898652}"/>
                </a:ext>
              </a:extLst>
            </p:cNvPr>
            <p:cNvSpPr/>
            <p:nvPr/>
          </p:nvSpPr>
          <p:spPr>
            <a:xfrm>
              <a:off x="1095171" y="3351808"/>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3</a:t>
              </a:r>
              <a:endParaRPr lang="en-US" sz="1800" dirty="0">
                <a:latin typeface="Microsoft JhengHei" panose="020B0604030504040204" pitchFamily="34" charset="-120"/>
                <a:ea typeface="Microsoft JhengHei" panose="020B0604030504040204" pitchFamily="34" charset="-120"/>
              </a:endParaRPr>
            </a:p>
          </p:txBody>
        </p:sp>
        <p:sp>
          <p:nvSpPr>
            <p:cNvPr id="26" name="Text 13">
              <a:extLst>
                <a:ext uri="{FF2B5EF4-FFF2-40B4-BE49-F238E27FC236}">
                  <a16:creationId xmlns:a16="http://schemas.microsoft.com/office/drawing/2014/main" xmlns="" id="{03941DEC-8664-B254-311E-19C1871093A3}"/>
                </a:ext>
              </a:extLst>
            </p:cNvPr>
            <p:cNvSpPr/>
            <p:nvPr/>
          </p:nvSpPr>
          <p:spPr>
            <a:xfrm>
              <a:off x="4012803" y="3215581"/>
              <a:ext cx="1331417" cy="242888"/>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演講會</a:t>
              </a:r>
              <a:endParaRPr lang="en-US" sz="1600" b="1" dirty="0">
                <a:latin typeface="Microsoft JhengHei" panose="020B0604030504040204" pitchFamily="34" charset="-120"/>
                <a:ea typeface="Microsoft JhengHei" panose="020B0604030504040204" pitchFamily="34" charset="-120"/>
              </a:endParaRPr>
            </a:p>
          </p:txBody>
        </p:sp>
        <p:sp>
          <p:nvSpPr>
            <p:cNvPr id="27" name="Text 14">
              <a:extLst>
                <a:ext uri="{FF2B5EF4-FFF2-40B4-BE49-F238E27FC236}">
                  <a16:creationId xmlns:a16="http://schemas.microsoft.com/office/drawing/2014/main" xmlns="" id="{96968CDD-2166-511E-255C-F46D9D97049F}"/>
                </a:ext>
              </a:extLst>
            </p:cNvPr>
            <p:cNvSpPr/>
            <p:nvPr/>
          </p:nvSpPr>
          <p:spPr>
            <a:xfrm>
              <a:off x="4012803" y="3547269"/>
              <a:ext cx="1331417" cy="236835"/>
            </a:xfrm>
            <a:prstGeom prst="rect">
              <a:avLst/>
            </a:prstGeom>
            <a:noFill/>
            <a:ln/>
          </p:spPr>
          <p:txBody>
            <a:bodyPr wrap="none" lIns="0" tIns="0" rIns="0" bIns="0" rtlCol="0" anchor="t"/>
            <a:lstStyle/>
            <a:p>
              <a:pPr>
                <a:lnSpc>
                  <a:spcPts val="1833"/>
                </a:lnSpc>
              </a:pPr>
              <a:r>
                <a:rPr lang="en-US" sz="1600" dirty="0">
                  <a:solidFill>
                    <a:srgbClr val="383838"/>
                  </a:solidFill>
                  <a:latin typeface="Microsoft JhengHei" panose="020B0604030504040204" pitchFamily="34" charset="-120"/>
                  <a:ea typeface="Microsoft JhengHei" panose="020B0604030504040204" pitchFamily="34" charset="-120"/>
                  <a:cs typeface="DM Sans" pitchFamily="34" charset="-120"/>
                </a:rPr>
                <a:t>喚起民眾的民族意識</a:t>
              </a:r>
              <a:endParaRPr lang="en-US" sz="1600" dirty="0">
                <a:latin typeface="Microsoft JhengHei" panose="020B0604030504040204" pitchFamily="34" charset="-120"/>
                <a:ea typeface="Microsoft JhengHei" panose="020B0604030504040204" pitchFamily="34" charset="-120"/>
              </a:endParaRPr>
            </a:p>
          </p:txBody>
        </p:sp>
        <p:sp>
          <p:nvSpPr>
            <p:cNvPr id="28" name="Shape 15">
              <a:extLst>
                <a:ext uri="{FF2B5EF4-FFF2-40B4-BE49-F238E27FC236}">
                  <a16:creationId xmlns:a16="http://schemas.microsoft.com/office/drawing/2014/main" xmlns="" id="{5DD4AD39-C17F-F1EB-9A0B-EA3293E3BCA5}"/>
                </a:ext>
              </a:extLst>
            </p:cNvPr>
            <p:cNvSpPr/>
            <p:nvPr/>
          </p:nvSpPr>
          <p:spPr>
            <a:xfrm>
              <a:off x="3938787" y="3924201"/>
              <a:ext cx="7661076" cy="9525"/>
            </a:xfrm>
            <a:prstGeom prst="roundRect">
              <a:avLst>
                <a:gd name="adj" fmla="val 233169"/>
              </a:avLst>
            </a:prstGeom>
            <a:solidFill>
              <a:srgbClr val="D8D4D4"/>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29" name="Shape 16">
              <a:extLst>
                <a:ext uri="{FF2B5EF4-FFF2-40B4-BE49-F238E27FC236}">
                  <a16:creationId xmlns:a16="http://schemas.microsoft.com/office/drawing/2014/main" xmlns="" id="{04529C9D-9917-BCDA-2604-C95CAB19DEF4}"/>
                </a:ext>
              </a:extLst>
            </p:cNvPr>
            <p:cNvSpPr/>
            <p:nvPr/>
          </p:nvSpPr>
          <p:spPr>
            <a:xfrm>
              <a:off x="518121" y="4006156"/>
              <a:ext cx="4462264" cy="864593"/>
            </a:xfrm>
            <a:prstGeom prst="roundRect">
              <a:avLst>
                <a:gd name="adj" fmla="val 2569"/>
              </a:avLst>
            </a:prstGeom>
            <a:solidFill>
              <a:srgbClr val="FED55C"/>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30" name="Text 17">
              <a:extLst>
                <a:ext uri="{FF2B5EF4-FFF2-40B4-BE49-F238E27FC236}">
                  <a16:creationId xmlns:a16="http://schemas.microsoft.com/office/drawing/2014/main" xmlns="" id="{461D2A03-00EF-AE76-FD91-340AEFE3DCF2}"/>
                </a:ext>
              </a:extLst>
            </p:cNvPr>
            <p:cNvSpPr/>
            <p:nvPr/>
          </p:nvSpPr>
          <p:spPr>
            <a:xfrm>
              <a:off x="1095171" y="4290419"/>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4</a:t>
              </a:r>
              <a:endParaRPr lang="en-US" sz="1800" dirty="0">
                <a:latin typeface="Microsoft JhengHei" panose="020B0604030504040204" pitchFamily="34" charset="-120"/>
                <a:ea typeface="Microsoft JhengHei" panose="020B0604030504040204" pitchFamily="34" charset="-120"/>
              </a:endParaRPr>
            </a:p>
          </p:txBody>
        </p:sp>
        <p:sp>
          <p:nvSpPr>
            <p:cNvPr id="31" name="Text 18">
              <a:extLst>
                <a:ext uri="{FF2B5EF4-FFF2-40B4-BE49-F238E27FC236}">
                  <a16:creationId xmlns:a16="http://schemas.microsoft.com/office/drawing/2014/main" xmlns="" id="{0E913682-BDD4-F2B3-46D1-D852627CB475}"/>
                </a:ext>
              </a:extLst>
            </p:cNvPr>
            <p:cNvSpPr/>
            <p:nvPr/>
          </p:nvSpPr>
          <p:spPr>
            <a:xfrm>
              <a:off x="5128419" y="4154190"/>
              <a:ext cx="1627287" cy="242888"/>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夏季學校</a:t>
              </a:r>
              <a:endParaRPr lang="en-US" sz="1600" b="1" dirty="0">
                <a:latin typeface="Microsoft JhengHei" panose="020B0604030504040204" pitchFamily="34" charset="-120"/>
                <a:ea typeface="Microsoft JhengHei" panose="020B0604030504040204" pitchFamily="34" charset="-120"/>
              </a:endParaRPr>
            </a:p>
          </p:txBody>
        </p:sp>
        <p:sp>
          <p:nvSpPr>
            <p:cNvPr id="32" name="Text 19">
              <a:extLst>
                <a:ext uri="{FF2B5EF4-FFF2-40B4-BE49-F238E27FC236}">
                  <a16:creationId xmlns:a16="http://schemas.microsoft.com/office/drawing/2014/main" xmlns="" id="{D0C3F4C3-E3E8-4F35-DA1D-2F1133A14076}"/>
                </a:ext>
              </a:extLst>
            </p:cNvPr>
            <p:cNvSpPr/>
            <p:nvPr/>
          </p:nvSpPr>
          <p:spPr>
            <a:xfrm>
              <a:off x="5128419" y="4485878"/>
              <a:ext cx="1627287" cy="236835"/>
            </a:xfrm>
            <a:prstGeom prst="rect">
              <a:avLst/>
            </a:prstGeom>
            <a:noFill/>
            <a:ln/>
          </p:spPr>
          <p:txBody>
            <a:bodyPr wrap="none" lIns="0" tIns="0" rIns="0" bIns="0" rtlCol="0" anchor="t"/>
            <a:lstStyle/>
            <a:p>
              <a:pPr>
                <a:lnSpc>
                  <a:spcPts val="1833"/>
                </a:lnSpc>
              </a:pPr>
              <a:r>
                <a:rPr lang="en-US" sz="1600" dirty="0">
                  <a:solidFill>
                    <a:srgbClr val="383838"/>
                  </a:solidFill>
                  <a:latin typeface="Microsoft JhengHei" panose="020B0604030504040204" pitchFamily="34" charset="-120"/>
                  <a:ea typeface="Microsoft JhengHei" panose="020B0604030504040204" pitchFamily="34" charset="-120"/>
                  <a:cs typeface="DM Sans" pitchFamily="34" charset="-120"/>
                </a:rPr>
                <a:t>提高知識素養的教育活動</a:t>
              </a:r>
              <a:endParaRPr lang="en-US" sz="1600" dirty="0">
                <a:latin typeface="Microsoft JhengHei" panose="020B0604030504040204" pitchFamily="34" charset="-120"/>
                <a:ea typeface="Microsoft JhengHei" panose="020B0604030504040204" pitchFamily="34" charset="-120"/>
              </a:endParaRPr>
            </a:p>
          </p:txBody>
        </p:sp>
        <p:sp>
          <p:nvSpPr>
            <p:cNvPr id="33" name="Shape 20">
              <a:extLst>
                <a:ext uri="{FF2B5EF4-FFF2-40B4-BE49-F238E27FC236}">
                  <a16:creationId xmlns:a16="http://schemas.microsoft.com/office/drawing/2014/main" xmlns="" id="{6B473393-1DA5-2EC8-27D6-268CDB60B63A}"/>
                </a:ext>
              </a:extLst>
            </p:cNvPr>
            <p:cNvSpPr/>
            <p:nvPr/>
          </p:nvSpPr>
          <p:spPr>
            <a:xfrm>
              <a:off x="5054403" y="4862810"/>
              <a:ext cx="6545460" cy="9525"/>
            </a:xfrm>
            <a:prstGeom prst="roundRect">
              <a:avLst>
                <a:gd name="adj" fmla="val 233169"/>
              </a:avLst>
            </a:prstGeom>
            <a:solidFill>
              <a:srgbClr val="D8D4D4"/>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34" name="Shape 21">
              <a:extLst>
                <a:ext uri="{FF2B5EF4-FFF2-40B4-BE49-F238E27FC236}">
                  <a16:creationId xmlns:a16="http://schemas.microsoft.com/office/drawing/2014/main" xmlns="" id="{A32D6ABB-8136-1F9D-E836-77A2C8FB1055}"/>
                </a:ext>
              </a:extLst>
            </p:cNvPr>
            <p:cNvSpPr/>
            <p:nvPr/>
          </p:nvSpPr>
          <p:spPr>
            <a:xfrm>
              <a:off x="518120" y="4944765"/>
              <a:ext cx="5577880" cy="864593"/>
            </a:xfrm>
            <a:prstGeom prst="roundRect">
              <a:avLst>
                <a:gd name="adj" fmla="val 2569"/>
              </a:avLst>
            </a:prstGeom>
            <a:solidFill>
              <a:srgbClr val="FED55C"/>
            </a:solidFill>
            <a:ln/>
          </p:spPr>
          <p:txBody>
            <a:bodyPr/>
            <a:lstStyle/>
            <a:p>
              <a:endParaRPr lang="zh-TW" altLang="en-US" sz="1600">
                <a:latin typeface="Microsoft JhengHei" panose="020B0604030504040204" pitchFamily="34" charset="-120"/>
                <a:ea typeface="Microsoft JhengHei" panose="020B0604030504040204" pitchFamily="34" charset="-120"/>
              </a:endParaRPr>
            </a:p>
          </p:txBody>
        </p:sp>
        <p:sp>
          <p:nvSpPr>
            <p:cNvPr id="35" name="Text 22">
              <a:extLst>
                <a:ext uri="{FF2B5EF4-FFF2-40B4-BE49-F238E27FC236}">
                  <a16:creationId xmlns:a16="http://schemas.microsoft.com/office/drawing/2014/main" xmlns="" id="{AC2F2A1D-247E-AF9B-2574-07D91E4F992B}"/>
                </a:ext>
              </a:extLst>
            </p:cNvPr>
            <p:cNvSpPr/>
            <p:nvPr/>
          </p:nvSpPr>
          <p:spPr>
            <a:xfrm>
              <a:off x="1095171" y="5229027"/>
              <a:ext cx="98624" cy="296069"/>
            </a:xfrm>
            <a:prstGeom prst="rect">
              <a:avLst/>
            </a:prstGeom>
            <a:noFill/>
            <a:ln/>
          </p:spPr>
          <p:txBody>
            <a:bodyPr wrap="none" lIns="0" tIns="0" rIns="0" bIns="0" rtlCol="0" anchor="t"/>
            <a:lstStyle/>
            <a:p>
              <a:pPr algn="ctr">
                <a:lnSpc>
                  <a:spcPts val="2292"/>
                </a:lnSpc>
              </a:pPr>
              <a:r>
                <a:rPr lang="en-US" sz="1800" dirty="0">
                  <a:solidFill>
                    <a:srgbClr val="383838"/>
                  </a:solidFill>
                  <a:latin typeface="Microsoft JhengHei" panose="020B0604030504040204" pitchFamily="34" charset="-120"/>
                  <a:ea typeface="Microsoft JhengHei" panose="020B0604030504040204" pitchFamily="34" charset="-120"/>
                  <a:cs typeface="PT Serif" pitchFamily="34" charset="-120"/>
                </a:rPr>
                <a:t>5</a:t>
              </a:r>
              <a:endParaRPr lang="en-US" sz="1800" dirty="0">
                <a:latin typeface="Microsoft JhengHei" panose="020B0604030504040204" pitchFamily="34" charset="-120"/>
                <a:ea typeface="Microsoft JhengHei" panose="020B0604030504040204" pitchFamily="34" charset="-120"/>
              </a:endParaRPr>
            </a:p>
          </p:txBody>
        </p:sp>
        <p:sp>
          <p:nvSpPr>
            <p:cNvPr id="36" name="Text 23">
              <a:extLst>
                <a:ext uri="{FF2B5EF4-FFF2-40B4-BE49-F238E27FC236}">
                  <a16:creationId xmlns:a16="http://schemas.microsoft.com/office/drawing/2014/main" xmlns="" id="{02601A8F-DCDE-9F1B-4EAB-DBB41444B25B}"/>
                </a:ext>
              </a:extLst>
            </p:cNvPr>
            <p:cNvSpPr/>
            <p:nvPr/>
          </p:nvSpPr>
          <p:spPr>
            <a:xfrm>
              <a:off x="6244034" y="5092799"/>
              <a:ext cx="1627287" cy="242888"/>
            </a:xfrm>
            <a:prstGeom prst="rect">
              <a:avLst/>
            </a:prstGeom>
            <a:noFill/>
            <a:ln/>
          </p:spPr>
          <p:txBody>
            <a:bodyPr wrap="none" lIns="0" tIns="0" rIns="0" bIns="0" rtlCol="0" anchor="t"/>
            <a:lstStyle/>
            <a:p>
              <a:pPr>
                <a:lnSpc>
                  <a:spcPts val="1875"/>
                </a:lnSpc>
              </a:pPr>
              <a:r>
                <a:rPr lang="en-US" sz="1600" b="1" dirty="0">
                  <a:solidFill>
                    <a:srgbClr val="383838"/>
                  </a:solidFill>
                  <a:latin typeface="Microsoft JhengHei" panose="020B0604030504040204" pitchFamily="34" charset="-120"/>
                  <a:ea typeface="Microsoft JhengHei" panose="020B0604030504040204" pitchFamily="34" charset="-120"/>
                  <a:cs typeface="PT Serif" pitchFamily="34" charset="-120"/>
                </a:rPr>
                <a:t>讀報社</a:t>
              </a:r>
              <a:endParaRPr lang="en-US" sz="1600" b="1" dirty="0">
                <a:latin typeface="Microsoft JhengHei" panose="020B0604030504040204" pitchFamily="34" charset="-120"/>
                <a:ea typeface="Microsoft JhengHei" panose="020B0604030504040204" pitchFamily="34" charset="-120"/>
              </a:endParaRPr>
            </a:p>
          </p:txBody>
        </p:sp>
        <p:sp>
          <p:nvSpPr>
            <p:cNvPr id="37" name="Text 24">
              <a:extLst>
                <a:ext uri="{FF2B5EF4-FFF2-40B4-BE49-F238E27FC236}">
                  <a16:creationId xmlns:a16="http://schemas.microsoft.com/office/drawing/2014/main" xmlns="" id="{B35FDF5C-5FC7-DA92-D7A2-D1107C5C998A}"/>
                </a:ext>
              </a:extLst>
            </p:cNvPr>
            <p:cNvSpPr/>
            <p:nvPr/>
          </p:nvSpPr>
          <p:spPr>
            <a:xfrm>
              <a:off x="6244034" y="5424488"/>
              <a:ext cx="1627287" cy="236835"/>
            </a:xfrm>
            <a:prstGeom prst="rect">
              <a:avLst/>
            </a:prstGeom>
            <a:noFill/>
            <a:ln/>
          </p:spPr>
          <p:txBody>
            <a:bodyPr wrap="none" lIns="0" tIns="0" rIns="0" bIns="0" rtlCol="0" anchor="t"/>
            <a:lstStyle/>
            <a:p>
              <a:pPr>
                <a:lnSpc>
                  <a:spcPts val="1833"/>
                </a:lnSpc>
              </a:pPr>
              <a:r>
                <a:rPr lang="en-US" sz="1600" dirty="0">
                  <a:solidFill>
                    <a:srgbClr val="383838"/>
                  </a:solidFill>
                  <a:latin typeface="Microsoft JhengHei" panose="020B0604030504040204" pitchFamily="34" charset="-120"/>
                  <a:ea typeface="Microsoft JhengHei" panose="020B0604030504040204" pitchFamily="34" charset="-120"/>
                  <a:cs typeface="DM Sans" pitchFamily="34" charset="-120"/>
                </a:rPr>
                <a:t>提供閱讀服務，啟迪民智</a:t>
              </a:r>
              <a:endParaRPr lang="en-US" sz="1600" dirty="0">
                <a:latin typeface="Microsoft JhengHei" panose="020B0604030504040204" pitchFamily="34" charset="-120"/>
                <a:ea typeface="Microsoft JhengHei" panose="020B0604030504040204" pitchFamily="34" charset="-120"/>
              </a:endParaRPr>
            </a:p>
          </p:txBody>
        </p:sp>
      </p:grpSp>
      <p:pic>
        <p:nvPicPr>
          <p:cNvPr id="38" name="圖片 37">
            <a:extLst>
              <a:ext uri="{FF2B5EF4-FFF2-40B4-BE49-F238E27FC236}">
                <a16:creationId xmlns:a16="http://schemas.microsoft.com/office/drawing/2014/main" xmlns="" id="{431E03FA-CB25-897C-DBF4-BC75A4F2C5DE}"/>
              </a:ext>
            </a:extLst>
          </p:cNvPr>
          <p:cNvPicPr>
            <a:picLocks noChangeAspect="1"/>
          </p:cNvPicPr>
          <p:nvPr/>
        </p:nvPicPr>
        <p:blipFill rotWithShape="1">
          <a:blip r:embed="rId3"/>
          <a:srcRect l="25565" r="21142"/>
          <a:stretch/>
        </p:blipFill>
        <p:spPr>
          <a:xfrm>
            <a:off x="8823599" y="1943635"/>
            <a:ext cx="2838513" cy="3978059"/>
          </a:xfrm>
          <a:prstGeom prst="rect">
            <a:avLst/>
          </a:prstGeom>
        </p:spPr>
      </p:pic>
      <p:pic>
        <p:nvPicPr>
          <p:cNvPr id="39" name="圖片 38">
            <a:extLst>
              <a:ext uri="{FF2B5EF4-FFF2-40B4-BE49-F238E27FC236}">
                <a16:creationId xmlns:a16="http://schemas.microsoft.com/office/drawing/2014/main" xmlns="" id="{2D7F4996-C7B5-A72C-23E1-CDF6E88A4232}"/>
              </a:ext>
            </a:extLst>
          </p:cNvPr>
          <p:cNvPicPr>
            <a:picLocks noChangeAspect="1"/>
          </p:cNvPicPr>
          <p:nvPr/>
        </p:nvPicPr>
        <p:blipFill>
          <a:blip r:embed="rId4"/>
          <a:stretch>
            <a:fillRect/>
          </a:stretch>
        </p:blipFill>
        <p:spPr>
          <a:xfrm>
            <a:off x="8928529" y="1873256"/>
            <a:ext cx="414330" cy="614811"/>
          </a:xfrm>
          <a:prstGeom prst="rect">
            <a:avLst/>
          </a:prstGeom>
        </p:spPr>
      </p:pic>
      <p:sp>
        <p:nvSpPr>
          <p:cNvPr id="3" name="文字方塊 2">
            <a:extLst>
              <a:ext uri="{FF2B5EF4-FFF2-40B4-BE49-F238E27FC236}">
                <a16:creationId xmlns:a16="http://schemas.microsoft.com/office/drawing/2014/main" xmlns="" id="{A8BF2303-8858-53B5-8828-0A8C0B7EFB6F}"/>
              </a:ext>
            </a:extLst>
          </p:cNvPr>
          <p:cNvSpPr txBox="1"/>
          <p:nvPr/>
        </p:nvSpPr>
        <p:spPr>
          <a:xfrm>
            <a:off x="9342859" y="5992073"/>
            <a:ext cx="2111426" cy="461665"/>
          </a:xfrm>
          <a:prstGeom prst="rect">
            <a:avLst/>
          </a:prstGeom>
          <a:noFill/>
        </p:spPr>
        <p:txBody>
          <a:bodyPr wrap="square" rtlCol="0">
            <a:spAutoFit/>
          </a:bodyPr>
          <a:lstStyle/>
          <a:p>
            <a:r>
              <a:rPr lang="zh-TW" altLang="en-US" sz="1200" dirty="0">
                <a:latin typeface="Microsoft JhengHei" panose="020B0604030504040204" pitchFamily="34" charset="-120"/>
                <a:ea typeface="Microsoft JhengHei" panose="020B0604030504040204" pitchFamily="34" charset="-120"/>
              </a:rPr>
              <a:t>圖片來源：國家文化記憶庫</a:t>
            </a:r>
          </a:p>
          <a:p>
            <a:endParaRPr kumimoji="1" lang="zh-TW" altLang="en-US" sz="1200" dirty="0">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1654404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圖片 31" descr="一張含有 行, 三角形, 黃色, 金字塔 的圖片&#10;&#10;AI 產生的內容可能不正確。">
            <a:extLst>
              <a:ext uri="{FF2B5EF4-FFF2-40B4-BE49-F238E27FC236}">
                <a16:creationId xmlns:a16="http://schemas.microsoft.com/office/drawing/2014/main" xmlns="" id="{97AE849D-AC32-CCFE-8E6D-00F5A205A48B}"/>
              </a:ext>
            </a:extLst>
          </p:cNvPr>
          <p:cNvPicPr>
            <a:picLocks noChangeAspect="1"/>
          </p:cNvPicPr>
          <p:nvPr/>
        </p:nvPicPr>
        <p:blipFill>
          <a:blip r:embed="rId3"/>
          <a:stretch>
            <a:fillRect/>
          </a:stretch>
        </p:blipFill>
        <p:spPr>
          <a:xfrm>
            <a:off x="1499313" y="2268003"/>
            <a:ext cx="9193374" cy="4312943"/>
          </a:xfrm>
          <a:prstGeom prst="rect">
            <a:avLst/>
          </a:prstGeom>
        </p:spPr>
      </p:pic>
      <p:sp>
        <p:nvSpPr>
          <p:cNvPr id="30" name="圓角矩形 29">
            <a:extLst>
              <a:ext uri="{FF2B5EF4-FFF2-40B4-BE49-F238E27FC236}">
                <a16:creationId xmlns:a16="http://schemas.microsoft.com/office/drawing/2014/main" xmlns="" id="{8352E62A-546F-382A-13B5-D1E397A11519}"/>
              </a:ext>
            </a:extLst>
          </p:cNvPr>
          <p:cNvSpPr/>
          <p:nvPr/>
        </p:nvSpPr>
        <p:spPr>
          <a:xfrm>
            <a:off x="8932850" y="2235618"/>
            <a:ext cx="2708220" cy="2248524"/>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24" name="圓角矩形 23">
            <a:extLst>
              <a:ext uri="{FF2B5EF4-FFF2-40B4-BE49-F238E27FC236}">
                <a16:creationId xmlns:a16="http://schemas.microsoft.com/office/drawing/2014/main" xmlns="" id="{217F507E-E101-2E55-C1C7-508B68077D33}"/>
              </a:ext>
            </a:extLst>
          </p:cNvPr>
          <p:cNvSpPr/>
          <p:nvPr/>
        </p:nvSpPr>
        <p:spPr>
          <a:xfrm>
            <a:off x="398507" y="2216384"/>
            <a:ext cx="2880254" cy="2267757"/>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21" name="Google Shape;156;p9">
            <a:extLst>
              <a:ext uri="{FF2B5EF4-FFF2-40B4-BE49-F238E27FC236}">
                <a16:creationId xmlns:a16="http://schemas.microsoft.com/office/drawing/2014/main" xmlns="" id="{740C9314-D03F-85BD-D86F-7C53DA66D89E}"/>
              </a:ext>
            </a:extLst>
          </p:cNvPr>
          <p:cNvSpPr txBox="1">
            <a:spLocks/>
          </p:cNvSpPr>
          <p:nvPr/>
        </p:nvSpPr>
        <p:spPr>
          <a:xfrm>
            <a:off x="888248" y="679059"/>
            <a:ext cx="5207752" cy="1089199"/>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3200" b="1" dirty="0">
                <a:latin typeface="Microsoft JhengHei"/>
                <a:ea typeface="Microsoft JhengHei"/>
                <a:cs typeface="Microsoft JhengHei"/>
                <a:sym typeface="Microsoft JhengHei"/>
              </a:rPr>
              <a:t>臺灣議會設置請願運動</a:t>
            </a:r>
          </a:p>
        </p:txBody>
      </p:sp>
      <p:sp>
        <p:nvSpPr>
          <p:cNvPr id="23" name="文字方塊 22">
            <a:extLst>
              <a:ext uri="{FF2B5EF4-FFF2-40B4-BE49-F238E27FC236}">
                <a16:creationId xmlns:a16="http://schemas.microsoft.com/office/drawing/2014/main" xmlns="" id="{C3D0E409-F5D1-1FBD-A98C-3858D1920DC0}"/>
              </a:ext>
            </a:extLst>
          </p:cNvPr>
          <p:cNvSpPr txBox="1"/>
          <p:nvPr/>
        </p:nvSpPr>
        <p:spPr>
          <a:xfrm>
            <a:off x="4572000" y="-1828800"/>
            <a:ext cx="184731" cy="307777"/>
          </a:xfrm>
          <a:prstGeom prst="rect">
            <a:avLst/>
          </a:prstGeom>
          <a:noFill/>
        </p:spPr>
        <p:txBody>
          <a:bodyPr wrap="none" rtlCol="0">
            <a:spAutoFit/>
          </a:bodyPr>
          <a:lstStyle/>
          <a:p>
            <a:endParaRPr kumimoji="1" lang="zh-TW" altLang="en-US" dirty="0"/>
          </a:p>
        </p:txBody>
      </p:sp>
      <p:sp>
        <p:nvSpPr>
          <p:cNvPr id="11" name="文字方塊 10">
            <a:extLst>
              <a:ext uri="{FF2B5EF4-FFF2-40B4-BE49-F238E27FC236}">
                <a16:creationId xmlns:a16="http://schemas.microsoft.com/office/drawing/2014/main" xmlns="" id="{2D29C4B5-B299-4B38-0EDF-FEA8486A56C5}"/>
              </a:ext>
            </a:extLst>
          </p:cNvPr>
          <p:cNvSpPr txBox="1"/>
          <p:nvPr/>
        </p:nvSpPr>
        <p:spPr>
          <a:xfrm>
            <a:off x="4886893" y="2970462"/>
            <a:ext cx="2565695" cy="646331"/>
          </a:xfrm>
          <a:prstGeom prst="rect">
            <a:avLst/>
          </a:prstGeom>
          <a:noFill/>
        </p:spPr>
        <p:txBody>
          <a:bodyPr wrap="square" rtlCol="0">
            <a:spAutoFit/>
          </a:bodyPr>
          <a:lstStyle/>
          <a:p>
            <a:pPr algn="ctr"/>
            <a:r>
              <a:rPr lang="zh-TW" altLang="en-US" sz="1800" b="1" dirty="0">
                <a:latin typeface="Microsoft JhengHei" panose="020B0604030504040204" pitchFamily="34" charset="-120"/>
                <a:ea typeface="Microsoft JhengHei" panose="020B0604030504040204" pitchFamily="34" charset="-120"/>
              </a:rPr>
              <a:t>訴求</a:t>
            </a:r>
            <a:endParaRPr lang="en-US" altLang="zh-TW" sz="1800" b="1" dirty="0">
              <a:latin typeface="Microsoft JhengHei" panose="020B0604030504040204" pitchFamily="34" charset="-120"/>
              <a:ea typeface="Microsoft JhengHei" panose="020B0604030504040204" pitchFamily="34" charset="-120"/>
            </a:endParaRPr>
          </a:p>
          <a:p>
            <a:pPr algn="ctr"/>
            <a:r>
              <a:rPr lang="zh-TW" altLang="en-US" sz="1800" dirty="0">
                <a:latin typeface="Microsoft JhengHei" panose="020B0604030504040204" pitchFamily="34" charset="-120"/>
                <a:ea typeface="Microsoft JhengHei" panose="020B0604030504040204" pitchFamily="34" charset="-120"/>
              </a:rPr>
              <a:t>要求在臺灣設立議會</a:t>
            </a:r>
          </a:p>
        </p:txBody>
      </p:sp>
      <p:sp>
        <p:nvSpPr>
          <p:cNvPr id="12" name="文字方塊 11">
            <a:extLst>
              <a:ext uri="{FF2B5EF4-FFF2-40B4-BE49-F238E27FC236}">
                <a16:creationId xmlns:a16="http://schemas.microsoft.com/office/drawing/2014/main" xmlns="" id="{AE159224-4BED-221A-2BA1-C8F5FD313CF9}"/>
              </a:ext>
            </a:extLst>
          </p:cNvPr>
          <p:cNvSpPr txBox="1"/>
          <p:nvPr/>
        </p:nvSpPr>
        <p:spPr>
          <a:xfrm>
            <a:off x="4198897" y="4116538"/>
            <a:ext cx="3941686" cy="646331"/>
          </a:xfrm>
          <a:prstGeom prst="rect">
            <a:avLst/>
          </a:prstGeom>
          <a:noFill/>
        </p:spPr>
        <p:txBody>
          <a:bodyPr wrap="square" rtlCol="0">
            <a:spAutoFit/>
          </a:bodyPr>
          <a:lstStyle/>
          <a:p>
            <a:pPr algn="ctr"/>
            <a:r>
              <a:rPr lang="zh-TW" altLang="en-US" sz="1800" b="1" dirty="0">
                <a:latin typeface="Microsoft JhengHei" panose="020B0604030504040204" pitchFamily="34" charset="-120"/>
                <a:ea typeface="Microsoft JhengHei" panose="020B0604030504040204" pitchFamily="34" charset="-120"/>
              </a:rPr>
              <a:t>發起人</a:t>
            </a:r>
            <a:endParaRPr lang="en-US" altLang="zh-TW" sz="1800" b="1" dirty="0">
              <a:latin typeface="Microsoft JhengHei" panose="020B0604030504040204" pitchFamily="34" charset="-120"/>
              <a:ea typeface="Microsoft JhengHei" panose="020B0604030504040204" pitchFamily="34" charset="-120"/>
            </a:endParaRPr>
          </a:p>
          <a:p>
            <a:pPr algn="ctr"/>
            <a:r>
              <a:rPr lang="zh-TW" altLang="en-US" sz="1800" dirty="0">
                <a:latin typeface="Microsoft JhengHei" panose="020B0604030504040204" pitchFamily="34" charset="-120"/>
                <a:ea typeface="Microsoft JhengHei" panose="020B0604030504040204" pitchFamily="34" charset="-120"/>
              </a:rPr>
              <a:t>林獻堂、蔣渭水</a:t>
            </a:r>
          </a:p>
        </p:txBody>
      </p:sp>
      <p:sp>
        <p:nvSpPr>
          <p:cNvPr id="13" name="文字方塊 12">
            <a:extLst>
              <a:ext uri="{FF2B5EF4-FFF2-40B4-BE49-F238E27FC236}">
                <a16:creationId xmlns:a16="http://schemas.microsoft.com/office/drawing/2014/main" xmlns="" id="{6553CD78-5BEB-3149-1B4B-92F8011A8FDE}"/>
              </a:ext>
            </a:extLst>
          </p:cNvPr>
          <p:cNvSpPr txBox="1"/>
          <p:nvPr/>
        </p:nvSpPr>
        <p:spPr>
          <a:xfrm>
            <a:off x="3924015" y="5498308"/>
            <a:ext cx="4491450" cy="646331"/>
          </a:xfrm>
          <a:prstGeom prst="rect">
            <a:avLst/>
          </a:prstGeom>
          <a:noFill/>
        </p:spPr>
        <p:txBody>
          <a:bodyPr wrap="square" rtlCol="0">
            <a:spAutoFit/>
          </a:bodyPr>
          <a:lstStyle/>
          <a:p>
            <a:pPr algn="ctr"/>
            <a:r>
              <a:rPr lang="zh-TW" altLang="en-US" sz="1800" b="1" dirty="0">
                <a:latin typeface="Microsoft JhengHei" panose="020B0604030504040204" pitchFamily="34" charset="-120"/>
                <a:ea typeface="Microsoft JhengHei" panose="020B0604030504040204" pitchFamily="34" charset="-120"/>
              </a:rPr>
              <a:t>請願行動</a:t>
            </a:r>
            <a:endParaRPr lang="en-US" altLang="zh-TW" sz="1800" b="1" dirty="0">
              <a:latin typeface="Microsoft JhengHei" panose="020B0604030504040204" pitchFamily="34" charset="-120"/>
              <a:ea typeface="Microsoft JhengHei" panose="020B0604030504040204" pitchFamily="34" charset="-120"/>
            </a:endParaRPr>
          </a:p>
          <a:p>
            <a:pPr algn="ctr"/>
            <a:r>
              <a:rPr lang="zh-TW" altLang="en-US" sz="1800" dirty="0">
                <a:latin typeface="Microsoft JhengHei" panose="020B0604030504040204" pitchFamily="34" charset="-120"/>
                <a:ea typeface="Microsoft JhengHei" panose="020B0604030504040204" pitchFamily="34" charset="-120"/>
              </a:rPr>
              <a:t>發起</a:t>
            </a:r>
            <a:r>
              <a:rPr lang="en-US" altLang="zh-TW" sz="1800" dirty="0">
                <a:latin typeface="Microsoft JhengHei" panose="020B0604030504040204" pitchFamily="34" charset="-120"/>
                <a:ea typeface="Microsoft JhengHei" panose="020B0604030504040204" pitchFamily="34" charset="-120"/>
              </a:rPr>
              <a:t>15</a:t>
            </a:r>
            <a:r>
              <a:rPr lang="zh-TW" altLang="en-US" sz="1800" dirty="0">
                <a:latin typeface="Microsoft JhengHei" panose="020B0604030504040204" pitchFamily="34" charset="-120"/>
                <a:ea typeface="Microsoft JhengHei" panose="020B0604030504040204" pitchFamily="34" charset="-120"/>
              </a:rPr>
              <a:t>次請願行動，未獲日本政府同意</a:t>
            </a:r>
          </a:p>
        </p:txBody>
      </p:sp>
      <p:pic>
        <p:nvPicPr>
          <p:cNvPr id="14" name="圖片 13">
            <a:extLst>
              <a:ext uri="{FF2B5EF4-FFF2-40B4-BE49-F238E27FC236}">
                <a16:creationId xmlns:a16="http://schemas.microsoft.com/office/drawing/2014/main" xmlns="" id="{0A915EDF-7731-6107-4177-2A04C5E35B84}"/>
              </a:ext>
            </a:extLst>
          </p:cNvPr>
          <p:cNvPicPr>
            <a:picLocks noChangeAspect="1"/>
          </p:cNvPicPr>
          <p:nvPr/>
        </p:nvPicPr>
        <p:blipFill>
          <a:blip r:embed="rId5"/>
          <a:stretch>
            <a:fillRect/>
          </a:stretch>
        </p:blipFill>
        <p:spPr>
          <a:xfrm>
            <a:off x="310719" y="2165401"/>
            <a:ext cx="2880254" cy="1939671"/>
          </a:xfrm>
          <a:prstGeom prst="rect">
            <a:avLst/>
          </a:prstGeom>
        </p:spPr>
      </p:pic>
      <p:pic>
        <p:nvPicPr>
          <p:cNvPr id="16" name="圖片 15">
            <a:extLst>
              <a:ext uri="{FF2B5EF4-FFF2-40B4-BE49-F238E27FC236}">
                <a16:creationId xmlns:a16="http://schemas.microsoft.com/office/drawing/2014/main" xmlns="" id="{7B00D3F3-84BE-E5C3-9A79-BE8437F2EEEF}"/>
              </a:ext>
            </a:extLst>
          </p:cNvPr>
          <p:cNvPicPr>
            <a:picLocks noChangeAspect="1"/>
          </p:cNvPicPr>
          <p:nvPr/>
        </p:nvPicPr>
        <p:blipFill>
          <a:blip r:embed="rId6"/>
          <a:stretch>
            <a:fillRect/>
          </a:stretch>
        </p:blipFill>
        <p:spPr>
          <a:xfrm>
            <a:off x="9088543" y="2165401"/>
            <a:ext cx="2708220" cy="1939671"/>
          </a:xfrm>
          <a:prstGeom prst="rect">
            <a:avLst/>
          </a:prstGeom>
        </p:spPr>
      </p:pic>
      <p:sp>
        <p:nvSpPr>
          <p:cNvPr id="19" name="文字方塊 18">
            <a:extLst>
              <a:ext uri="{FF2B5EF4-FFF2-40B4-BE49-F238E27FC236}">
                <a16:creationId xmlns:a16="http://schemas.microsoft.com/office/drawing/2014/main" xmlns="" id="{A178594C-7A92-BBBB-DE84-1E636E039B14}"/>
              </a:ext>
            </a:extLst>
          </p:cNvPr>
          <p:cNvSpPr txBox="1"/>
          <p:nvPr/>
        </p:nvSpPr>
        <p:spPr>
          <a:xfrm>
            <a:off x="310719" y="4145587"/>
            <a:ext cx="2880254" cy="338554"/>
          </a:xfrm>
          <a:prstGeom prst="rect">
            <a:avLst/>
          </a:prstGeom>
          <a:noFill/>
        </p:spPr>
        <p:txBody>
          <a:bodyPr wrap="square" rtlCol="0">
            <a:spAutoFit/>
          </a:bodyPr>
          <a:lstStyle/>
          <a:p>
            <a:pPr algn="ctr"/>
            <a:r>
              <a:rPr lang="zh-TW" altLang="en-US" sz="1600" dirty="0">
                <a:latin typeface="Microsoft JhengHei" panose="020B0604030504040204" pitchFamily="34" charset="-120"/>
                <a:ea typeface="Microsoft JhengHei" panose="020B0604030504040204" pitchFamily="34" charset="-120"/>
              </a:rPr>
              <a:t>圖片來源：國家文化記憶庫</a:t>
            </a:r>
          </a:p>
        </p:txBody>
      </p:sp>
      <p:sp>
        <p:nvSpPr>
          <p:cNvPr id="20" name="文字方塊 19">
            <a:extLst>
              <a:ext uri="{FF2B5EF4-FFF2-40B4-BE49-F238E27FC236}">
                <a16:creationId xmlns:a16="http://schemas.microsoft.com/office/drawing/2014/main" xmlns="" id="{8287275C-B440-C714-40AC-A0D3B1AF3F7B}"/>
              </a:ext>
            </a:extLst>
          </p:cNvPr>
          <p:cNvSpPr txBox="1"/>
          <p:nvPr/>
        </p:nvSpPr>
        <p:spPr>
          <a:xfrm>
            <a:off x="8913239" y="4130198"/>
            <a:ext cx="2880254" cy="338554"/>
          </a:xfrm>
          <a:prstGeom prst="rect">
            <a:avLst/>
          </a:prstGeom>
          <a:noFill/>
        </p:spPr>
        <p:txBody>
          <a:bodyPr wrap="square" rtlCol="0">
            <a:spAutoFit/>
          </a:bodyPr>
          <a:lstStyle/>
          <a:p>
            <a:pPr algn="ctr"/>
            <a:r>
              <a:rPr lang="zh-TW" altLang="en-US" sz="1600" dirty="0">
                <a:latin typeface="Microsoft JhengHei" panose="020B0604030504040204" pitchFamily="34" charset="-120"/>
                <a:ea typeface="Microsoft JhengHei" panose="020B0604030504040204" pitchFamily="34" charset="-120"/>
              </a:rPr>
              <a:t>圖片來源：開放博物館</a:t>
            </a:r>
          </a:p>
        </p:txBody>
      </p:sp>
      <p:pic>
        <p:nvPicPr>
          <p:cNvPr id="33" name="圖片 32">
            <a:extLst>
              <a:ext uri="{FF2B5EF4-FFF2-40B4-BE49-F238E27FC236}">
                <a16:creationId xmlns:a16="http://schemas.microsoft.com/office/drawing/2014/main" xmlns="" id="{8AF456DB-84B9-2352-5EB9-31B5CDB750A6}"/>
              </a:ext>
            </a:extLst>
          </p:cNvPr>
          <p:cNvPicPr>
            <a:picLocks noChangeAspect="1"/>
          </p:cNvPicPr>
          <p:nvPr/>
        </p:nvPicPr>
        <p:blipFill>
          <a:blip r:embed="rId7"/>
          <a:stretch>
            <a:fillRect/>
          </a:stretch>
        </p:blipFill>
        <p:spPr>
          <a:xfrm>
            <a:off x="9000755" y="2150011"/>
            <a:ext cx="414330" cy="614811"/>
          </a:xfrm>
          <a:prstGeom prst="rect">
            <a:avLst/>
          </a:prstGeom>
        </p:spPr>
      </p:pic>
      <p:pic>
        <p:nvPicPr>
          <p:cNvPr id="34" name="圖片 33">
            <a:extLst>
              <a:ext uri="{FF2B5EF4-FFF2-40B4-BE49-F238E27FC236}">
                <a16:creationId xmlns:a16="http://schemas.microsoft.com/office/drawing/2014/main" xmlns="" id="{74686F0B-0A5C-40F3-CA49-73C6A322F011}"/>
              </a:ext>
            </a:extLst>
          </p:cNvPr>
          <p:cNvPicPr>
            <a:picLocks noChangeAspect="1"/>
          </p:cNvPicPr>
          <p:nvPr/>
        </p:nvPicPr>
        <p:blipFill>
          <a:blip r:embed="rId7">
            <a:lum bright="70000" contrast="-70000"/>
          </a:blip>
          <a:stretch>
            <a:fillRect/>
          </a:stretch>
        </p:blipFill>
        <p:spPr>
          <a:xfrm>
            <a:off x="2599955" y="2088018"/>
            <a:ext cx="414330" cy="614811"/>
          </a:xfrm>
          <a:prstGeom prst="rect">
            <a:avLst/>
          </a:prstGeom>
        </p:spPr>
      </p:pic>
    </p:spTree>
    <p:extLst>
      <p:ext uri="{BB962C8B-B14F-4D97-AF65-F5344CB8AC3E}">
        <p14:creationId xmlns:p14="http://schemas.microsoft.com/office/powerpoint/2010/main" val="1839680244"/>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
            <a:extLst>
              <a:ext uri="{FF2B5EF4-FFF2-40B4-BE49-F238E27FC236}">
                <a16:creationId xmlns:a16="http://schemas.microsoft.com/office/drawing/2014/main" xmlns="" id="{C18A3A56-6CD9-D668-36AE-07C6D77AE745}"/>
              </a:ext>
            </a:extLst>
          </p:cNvPr>
          <p:cNvGrpSpPr/>
          <p:nvPr/>
        </p:nvGrpSpPr>
        <p:grpSpPr>
          <a:xfrm>
            <a:off x="951705" y="2513891"/>
            <a:ext cx="3070668" cy="3575307"/>
            <a:chOff x="432130" y="2299882"/>
            <a:chExt cx="3070668" cy="3575307"/>
          </a:xfrm>
        </p:grpSpPr>
        <p:sp>
          <p:nvSpPr>
            <p:cNvPr id="3" name="圓角矩形 2">
              <a:extLst>
                <a:ext uri="{FF2B5EF4-FFF2-40B4-BE49-F238E27FC236}">
                  <a16:creationId xmlns:a16="http://schemas.microsoft.com/office/drawing/2014/main" xmlns="" id="{8CABEA0A-F145-87D0-C02A-3A84E32E8A58}"/>
                </a:ext>
              </a:extLst>
            </p:cNvPr>
            <p:cNvSpPr/>
            <p:nvPr userDrawn="1"/>
          </p:nvSpPr>
          <p:spPr>
            <a:xfrm>
              <a:off x="432130" y="2371278"/>
              <a:ext cx="3070668" cy="3503911"/>
            </a:xfrm>
            <a:prstGeom prst="roundRect">
              <a:avLst>
                <a:gd name="adj" fmla="val 0"/>
              </a:avLst>
            </a:prstGeom>
            <a:blipFill dpi="0" rotWithShape="1">
              <a:blip r:embed="rId2">
                <a:grayscl/>
              </a:blip>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4" name="圖片 3">
              <a:extLst>
                <a:ext uri="{FF2B5EF4-FFF2-40B4-BE49-F238E27FC236}">
                  <a16:creationId xmlns:a16="http://schemas.microsoft.com/office/drawing/2014/main" xmlns="" id="{CED461FC-47AD-648E-1875-B36DFD18E286}"/>
                </a:ext>
              </a:extLst>
            </p:cNvPr>
            <p:cNvPicPr>
              <a:picLocks noChangeAspect="1"/>
            </p:cNvPicPr>
            <p:nvPr userDrawn="1"/>
          </p:nvPicPr>
          <p:blipFill>
            <a:blip r:embed="rId3">
              <a:grayscl/>
            </a:blip>
            <a:stretch>
              <a:fillRect/>
            </a:stretch>
          </p:blipFill>
          <p:spPr>
            <a:xfrm>
              <a:off x="531538" y="2299882"/>
              <a:ext cx="414330" cy="614811"/>
            </a:xfrm>
            <a:prstGeom prst="rect">
              <a:avLst/>
            </a:prstGeom>
          </p:spPr>
        </p:pic>
      </p:grpSp>
      <p:grpSp>
        <p:nvGrpSpPr>
          <p:cNvPr id="5" name="群組 4">
            <a:extLst>
              <a:ext uri="{FF2B5EF4-FFF2-40B4-BE49-F238E27FC236}">
                <a16:creationId xmlns:a16="http://schemas.microsoft.com/office/drawing/2014/main" xmlns="" id="{BC21A467-0B4B-6530-D84D-A46CDFB7C9A2}"/>
              </a:ext>
            </a:extLst>
          </p:cNvPr>
          <p:cNvGrpSpPr/>
          <p:nvPr/>
        </p:nvGrpSpPr>
        <p:grpSpPr>
          <a:xfrm>
            <a:off x="4443054" y="2124784"/>
            <a:ext cx="3308055" cy="3381071"/>
            <a:chOff x="246424" y="2299882"/>
            <a:chExt cx="3308055" cy="3381071"/>
          </a:xfrm>
        </p:grpSpPr>
        <p:sp>
          <p:nvSpPr>
            <p:cNvPr id="6" name="圓角矩形 5">
              <a:extLst>
                <a:ext uri="{FF2B5EF4-FFF2-40B4-BE49-F238E27FC236}">
                  <a16:creationId xmlns:a16="http://schemas.microsoft.com/office/drawing/2014/main" xmlns="" id="{9F3498B7-0D6E-FAFD-3367-E4561450B0F6}"/>
                </a:ext>
              </a:extLst>
            </p:cNvPr>
            <p:cNvSpPr/>
            <p:nvPr userDrawn="1"/>
          </p:nvSpPr>
          <p:spPr>
            <a:xfrm>
              <a:off x="246424" y="2371278"/>
              <a:ext cx="3308055" cy="3309675"/>
            </a:xfrm>
            <a:prstGeom prst="roundRect">
              <a:avLst>
                <a:gd name="adj" fmla="val 0"/>
              </a:avLst>
            </a:prstGeom>
            <a:blipFill dpi="0" rotWithShape="1">
              <a:blip r:embed="rId2"/>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7" name="圖片 6">
              <a:extLst>
                <a:ext uri="{FF2B5EF4-FFF2-40B4-BE49-F238E27FC236}">
                  <a16:creationId xmlns:a16="http://schemas.microsoft.com/office/drawing/2014/main" xmlns="" id="{6D1A8F17-230E-2A17-2AD9-4497D9753E24}"/>
                </a:ext>
              </a:extLst>
            </p:cNvPr>
            <p:cNvPicPr>
              <a:picLocks noChangeAspect="1"/>
            </p:cNvPicPr>
            <p:nvPr userDrawn="1"/>
          </p:nvPicPr>
          <p:blipFill>
            <a:blip r:embed="rId3"/>
            <a:stretch>
              <a:fillRect/>
            </a:stretch>
          </p:blipFill>
          <p:spPr>
            <a:xfrm>
              <a:off x="531538" y="2299882"/>
              <a:ext cx="414330" cy="614811"/>
            </a:xfrm>
            <a:prstGeom prst="rect">
              <a:avLst/>
            </a:prstGeom>
          </p:spPr>
        </p:pic>
      </p:grpSp>
      <p:grpSp>
        <p:nvGrpSpPr>
          <p:cNvPr id="8" name="群組 7">
            <a:extLst>
              <a:ext uri="{FF2B5EF4-FFF2-40B4-BE49-F238E27FC236}">
                <a16:creationId xmlns:a16="http://schemas.microsoft.com/office/drawing/2014/main" xmlns="" id="{0C194302-B578-D839-7734-D86BDE24018C}"/>
              </a:ext>
            </a:extLst>
          </p:cNvPr>
          <p:cNvGrpSpPr/>
          <p:nvPr/>
        </p:nvGrpSpPr>
        <p:grpSpPr>
          <a:xfrm>
            <a:off x="8169628" y="2455524"/>
            <a:ext cx="3308055" cy="3575307"/>
            <a:chOff x="432130" y="2299882"/>
            <a:chExt cx="3308055" cy="3575307"/>
          </a:xfrm>
        </p:grpSpPr>
        <p:sp>
          <p:nvSpPr>
            <p:cNvPr id="9" name="圓角矩形 8">
              <a:extLst>
                <a:ext uri="{FF2B5EF4-FFF2-40B4-BE49-F238E27FC236}">
                  <a16:creationId xmlns:a16="http://schemas.microsoft.com/office/drawing/2014/main" xmlns="" id="{81D4427F-FF56-CA0E-4846-086FEB2A536A}"/>
                </a:ext>
              </a:extLst>
            </p:cNvPr>
            <p:cNvSpPr/>
            <p:nvPr userDrawn="1"/>
          </p:nvSpPr>
          <p:spPr>
            <a:xfrm>
              <a:off x="432130" y="2371278"/>
              <a:ext cx="3308055" cy="3503911"/>
            </a:xfrm>
            <a:prstGeom prst="roundRect">
              <a:avLst>
                <a:gd name="adj" fmla="val 0"/>
              </a:avLst>
            </a:prstGeom>
            <a:blipFill dpi="0" rotWithShape="1">
              <a:blip r:embed="rId2">
                <a:grayscl/>
              </a:blip>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10" name="圖片 9">
              <a:extLst>
                <a:ext uri="{FF2B5EF4-FFF2-40B4-BE49-F238E27FC236}">
                  <a16:creationId xmlns:a16="http://schemas.microsoft.com/office/drawing/2014/main" xmlns="" id="{7D9CF04E-1433-7F60-2781-3586B5946856}"/>
                </a:ext>
              </a:extLst>
            </p:cNvPr>
            <p:cNvPicPr>
              <a:picLocks noChangeAspect="1"/>
            </p:cNvPicPr>
            <p:nvPr userDrawn="1"/>
          </p:nvPicPr>
          <p:blipFill>
            <a:blip r:embed="rId3">
              <a:grayscl/>
            </a:blip>
            <a:stretch>
              <a:fillRect/>
            </a:stretch>
          </p:blipFill>
          <p:spPr>
            <a:xfrm>
              <a:off x="531538" y="2299882"/>
              <a:ext cx="414330" cy="614811"/>
            </a:xfrm>
            <a:prstGeom prst="rect">
              <a:avLst/>
            </a:prstGeom>
          </p:spPr>
        </p:pic>
      </p:grpSp>
      <p:sp>
        <p:nvSpPr>
          <p:cNvPr id="14" name="Text 2">
            <a:extLst>
              <a:ext uri="{FF2B5EF4-FFF2-40B4-BE49-F238E27FC236}">
                <a16:creationId xmlns:a16="http://schemas.microsoft.com/office/drawing/2014/main" xmlns="" id="{34267988-E35B-AD04-5CD0-8B0A92B7C39A}"/>
              </a:ext>
            </a:extLst>
          </p:cNvPr>
          <p:cNvSpPr/>
          <p:nvPr/>
        </p:nvSpPr>
        <p:spPr>
          <a:xfrm>
            <a:off x="1528028" y="3468503"/>
            <a:ext cx="1954799" cy="358665"/>
          </a:xfrm>
          <a:prstGeom prst="rect">
            <a:avLst/>
          </a:prstGeom>
          <a:noFill/>
          <a:ln/>
        </p:spPr>
        <p:txBody>
          <a:bodyPr wrap="none" lIns="0" tIns="0" rIns="0" bIns="0" rtlCol="0" anchor="t"/>
          <a:lstStyle/>
          <a:p>
            <a:pPr marL="0" indent="0" algn="ctr">
              <a:lnSpc>
                <a:spcPts val="2900"/>
              </a:lnSpc>
              <a:buNone/>
            </a:pPr>
            <a:r>
              <a:rPr 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合法政黨成立</a:t>
            </a:r>
            <a:endParaRPr lang="en-US" sz="2400" b="1" dirty="0">
              <a:latin typeface="Microsoft JhengHei" panose="020B0604030504040204" pitchFamily="34" charset="-120"/>
              <a:ea typeface="Microsoft JhengHei" panose="020B0604030504040204" pitchFamily="34" charset="-120"/>
            </a:endParaRPr>
          </a:p>
        </p:txBody>
      </p:sp>
      <p:sp>
        <p:nvSpPr>
          <p:cNvPr id="16" name="文字方塊 15">
            <a:extLst>
              <a:ext uri="{FF2B5EF4-FFF2-40B4-BE49-F238E27FC236}">
                <a16:creationId xmlns:a16="http://schemas.microsoft.com/office/drawing/2014/main" xmlns="" id="{1B9BAFEF-A3ED-410A-8A1E-FB7C6CF3471A}"/>
              </a:ext>
            </a:extLst>
          </p:cNvPr>
          <p:cNvSpPr txBox="1"/>
          <p:nvPr/>
        </p:nvSpPr>
        <p:spPr>
          <a:xfrm>
            <a:off x="1111966" y="3948135"/>
            <a:ext cx="2814536" cy="1015663"/>
          </a:xfrm>
          <a:prstGeom prst="rect">
            <a:avLst/>
          </a:prstGeom>
          <a:noFill/>
        </p:spPr>
        <p:txBody>
          <a:bodyPr wrap="square" rtlCol="0">
            <a:spAutoFit/>
          </a:bodyPr>
          <a:lstStyle/>
          <a:p>
            <a:r>
              <a:rPr kumimoji="1" lang="en-US" altLang="zh-TW" sz="2000" dirty="0">
                <a:latin typeface="Microsoft JhengHei" panose="020B0604030504040204" pitchFamily="34" charset="-120"/>
                <a:ea typeface="Microsoft JhengHei" panose="020B0604030504040204" pitchFamily="34" charset="-120"/>
              </a:rPr>
              <a:t>1927</a:t>
            </a:r>
            <a:r>
              <a:rPr kumimoji="1" lang="zh-TW" altLang="en-US" sz="2000" dirty="0">
                <a:latin typeface="Microsoft JhengHei" panose="020B0604030504040204" pitchFamily="34" charset="-120"/>
                <a:ea typeface="Microsoft JhengHei" panose="020B0604030504040204" pitchFamily="34" charset="-120"/>
              </a:rPr>
              <a:t>年，蔣渭水等人籌組了臺灣第一個合法政黨「臺灣民眾黨」。</a:t>
            </a:r>
          </a:p>
        </p:txBody>
      </p:sp>
      <p:sp>
        <p:nvSpPr>
          <p:cNvPr id="17" name="Text 2">
            <a:extLst>
              <a:ext uri="{FF2B5EF4-FFF2-40B4-BE49-F238E27FC236}">
                <a16:creationId xmlns:a16="http://schemas.microsoft.com/office/drawing/2014/main" xmlns="" id="{D34A343A-242B-77DE-BC22-54B1AE72825A}"/>
              </a:ext>
            </a:extLst>
          </p:cNvPr>
          <p:cNvSpPr/>
          <p:nvPr/>
        </p:nvSpPr>
        <p:spPr>
          <a:xfrm>
            <a:off x="5127261" y="3040486"/>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爭取民權與自治</a:t>
            </a:r>
          </a:p>
        </p:txBody>
      </p:sp>
      <p:sp>
        <p:nvSpPr>
          <p:cNvPr id="18" name="文字方塊 17">
            <a:extLst>
              <a:ext uri="{FF2B5EF4-FFF2-40B4-BE49-F238E27FC236}">
                <a16:creationId xmlns:a16="http://schemas.microsoft.com/office/drawing/2014/main" xmlns="" id="{5C6CD235-4FC1-0C5A-D0E1-7DC5B623968F}"/>
              </a:ext>
            </a:extLst>
          </p:cNvPr>
          <p:cNvSpPr txBox="1"/>
          <p:nvPr/>
        </p:nvSpPr>
        <p:spPr>
          <a:xfrm>
            <a:off x="4711199" y="3520118"/>
            <a:ext cx="2814536" cy="1323439"/>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他們在各地宣導民權和地方自治的理念，以增強臺灣人對政治活動的興趣。</a:t>
            </a:r>
          </a:p>
        </p:txBody>
      </p:sp>
      <p:sp>
        <p:nvSpPr>
          <p:cNvPr id="19" name="Text 2">
            <a:extLst>
              <a:ext uri="{FF2B5EF4-FFF2-40B4-BE49-F238E27FC236}">
                <a16:creationId xmlns:a16="http://schemas.microsoft.com/office/drawing/2014/main" xmlns="" id="{4E3547C0-56DC-A206-94C6-AFCB1721E92E}"/>
              </a:ext>
            </a:extLst>
          </p:cNvPr>
          <p:cNvSpPr/>
          <p:nvPr/>
        </p:nvSpPr>
        <p:spPr>
          <a:xfrm>
            <a:off x="8841821" y="3486664"/>
            <a:ext cx="1954799" cy="358665"/>
          </a:xfrm>
          <a:prstGeom prst="rect">
            <a:avLst/>
          </a:prstGeom>
          <a:noFill/>
          <a:ln/>
        </p:spPr>
        <p:txBody>
          <a:bodyPr wrap="none" lIns="0" tIns="0" rIns="0" bIns="0" rtlCol="0" anchor="t"/>
          <a:lstStyle/>
          <a:p>
            <a:pPr marL="0" indent="0" algn="ctr">
              <a:lnSpc>
                <a:spcPts val="2900"/>
              </a:lnSpc>
              <a:buNone/>
            </a:pPr>
            <a:r>
              <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rPr>
              <a:t>參與社會運動</a:t>
            </a:r>
          </a:p>
          <a:p>
            <a:pPr marL="0" indent="0" algn="ctr">
              <a:lnSpc>
                <a:spcPts val="2900"/>
              </a:lnSpc>
              <a:buNone/>
            </a:pPr>
            <a:endParaRPr lang="zh-TW" altLang="en-US" sz="2400" b="1" dirty="0">
              <a:solidFill>
                <a:srgbClr val="383838"/>
              </a:solidFill>
              <a:latin typeface="Microsoft JhengHei" panose="020B0604030504040204" pitchFamily="34" charset="-120"/>
              <a:ea typeface="Microsoft JhengHei" panose="020B0604030504040204" pitchFamily="34" charset="-120"/>
              <a:cs typeface="PT Serif" pitchFamily="34" charset="-120"/>
            </a:endParaRPr>
          </a:p>
        </p:txBody>
      </p:sp>
      <p:sp>
        <p:nvSpPr>
          <p:cNvPr id="20" name="文字方塊 19">
            <a:extLst>
              <a:ext uri="{FF2B5EF4-FFF2-40B4-BE49-F238E27FC236}">
                <a16:creationId xmlns:a16="http://schemas.microsoft.com/office/drawing/2014/main" xmlns="" id="{9A2D8637-34FC-18D5-3798-B389C0AAFE79}"/>
              </a:ext>
            </a:extLst>
          </p:cNvPr>
          <p:cNvSpPr txBox="1"/>
          <p:nvPr/>
        </p:nvSpPr>
        <p:spPr>
          <a:xfrm>
            <a:off x="8425759" y="3966296"/>
            <a:ext cx="2814536" cy="1015663"/>
          </a:xfrm>
          <a:prstGeom prst="rect">
            <a:avLst/>
          </a:prstGeom>
          <a:noFill/>
        </p:spPr>
        <p:txBody>
          <a:bodyPr wrap="square" rtlCol="0">
            <a:spAutoFit/>
          </a:bodyPr>
          <a:lstStyle/>
          <a:p>
            <a:r>
              <a:rPr kumimoji="1" lang="zh-TW" altLang="en-US" sz="2000" dirty="0">
                <a:latin typeface="Microsoft JhengHei" panose="020B0604030504040204" pitchFamily="34" charset="-120"/>
                <a:ea typeface="Microsoft JhengHei" panose="020B0604030504040204" pitchFamily="34" charset="-120"/>
              </a:rPr>
              <a:t>臺灣民眾黨也積極參與農工運動，為爭取民眾的權益而努力。</a:t>
            </a:r>
          </a:p>
        </p:txBody>
      </p:sp>
      <p:sp>
        <p:nvSpPr>
          <p:cNvPr id="21" name="Google Shape;156;p9">
            <a:extLst>
              <a:ext uri="{FF2B5EF4-FFF2-40B4-BE49-F238E27FC236}">
                <a16:creationId xmlns:a16="http://schemas.microsoft.com/office/drawing/2014/main" xmlns="" id="{8B29C828-4E5E-FBDF-A66D-42F2B346908A}"/>
              </a:ext>
            </a:extLst>
          </p:cNvPr>
          <p:cNvSpPr txBox="1">
            <a:spLocks/>
          </p:cNvSpPr>
          <p:nvPr/>
        </p:nvSpPr>
        <p:spPr>
          <a:xfrm>
            <a:off x="888248" y="679059"/>
            <a:ext cx="2458067" cy="1089199"/>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3200" b="1" dirty="0">
                <a:latin typeface="Microsoft JhengHei"/>
                <a:ea typeface="Microsoft JhengHei"/>
                <a:cs typeface="Microsoft JhengHei"/>
                <a:sym typeface="Microsoft JhengHei"/>
              </a:rPr>
              <a:t>臺灣民眾黨</a:t>
            </a:r>
          </a:p>
        </p:txBody>
      </p:sp>
      <p:pic>
        <p:nvPicPr>
          <p:cNvPr id="22" name="圖片 21">
            <a:extLst>
              <a:ext uri="{FF2B5EF4-FFF2-40B4-BE49-F238E27FC236}">
                <a16:creationId xmlns:a16="http://schemas.microsoft.com/office/drawing/2014/main" xmlns="" id="{74D12089-8338-4F67-CA5E-1F2EB5E236A6}"/>
              </a:ext>
            </a:extLst>
          </p:cNvPr>
          <p:cNvPicPr>
            <a:picLocks noChangeAspect="1"/>
          </p:cNvPicPr>
          <p:nvPr/>
        </p:nvPicPr>
        <p:blipFill>
          <a:blip r:embed="rId4"/>
          <a:stretch>
            <a:fillRect/>
          </a:stretch>
        </p:blipFill>
        <p:spPr>
          <a:xfrm>
            <a:off x="12768874" y="4353505"/>
            <a:ext cx="1585777" cy="1706666"/>
          </a:xfrm>
          <a:prstGeom prst="rect">
            <a:avLst/>
          </a:prstGeom>
        </p:spPr>
      </p:pic>
      <p:pic>
        <p:nvPicPr>
          <p:cNvPr id="23" name="圖片 22" descr="一張含有 Rectangle, 黃色, 設計 的圖片&#10;&#10;AI 產生的內容可能不正確。">
            <a:extLst>
              <a:ext uri="{FF2B5EF4-FFF2-40B4-BE49-F238E27FC236}">
                <a16:creationId xmlns:a16="http://schemas.microsoft.com/office/drawing/2014/main" xmlns="" id="{121C72C8-0D2D-609F-CBEF-A6E775980D3D}"/>
              </a:ext>
            </a:extLst>
          </p:cNvPr>
          <p:cNvPicPr>
            <a:picLocks noChangeAspect="1"/>
          </p:cNvPicPr>
          <p:nvPr/>
        </p:nvPicPr>
        <p:blipFill>
          <a:blip r:embed="rId5"/>
          <a:stretch>
            <a:fillRect/>
          </a:stretch>
        </p:blipFill>
        <p:spPr>
          <a:xfrm>
            <a:off x="433778" y="5484525"/>
            <a:ext cx="1954799" cy="1151293"/>
          </a:xfrm>
          <a:prstGeom prst="rect">
            <a:avLst/>
          </a:prstGeom>
        </p:spPr>
      </p:pic>
      <p:pic>
        <p:nvPicPr>
          <p:cNvPr id="11" name="圖片 10">
            <a:extLst>
              <a:ext uri="{FF2B5EF4-FFF2-40B4-BE49-F238E27FC236}">
                <a16:creationId xmlns:a16="http://schemas.microsoft.com/office/drawing/2014/main" xmlns="" id="{DD506164-A9E9-6520-3AE0-EC8C1B4D0B97}"/>
              </a:ext>
            </a:extLst>
          </p:cNvPr>
          <p:cNvPicPr>
            <a:picLocks noChangeAspect="1"/>
          </p:cNvPicPr>
          <p:nvPr/>
        </p:nvPicPr>
        <p:blipFill>
          <a:blip r:embed="rId6"/>
          <a:stretch>
            <a:fillRect/>
          </a:stretch>
        </p:blipFill>
        <p:spPr>
          <a:xfrm rot="2684941">
            <a:off x="10331928" y="4989674"/>
            <a:ext cx="1435130" cy="1055242"/>
          </a:xfrm>
          <a:prstGeom prst="rect">
            <a:avLst/>
          </a:prstGeom>
        </p:spPr>
      </p:pic>
    </p:spTree>
    <p:extLst>
      <p:ext uri="{BB962C8B-B14F-4D97-AF65-F5344CB8AC3E}">
        <p14:creationId xmlns:p14="http://schemas.microsoft.com/office/powerpoint/2010/main" val="126256548"/>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xmlns="" id="{9DD54ADB-FF31-B22C-688B-F7F03A6435F9}"/>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B0A80842-26F1-5E39-3A15-D84445352644}"/>
              </a:ext>
            </a:extLst>
          </p:cNvPr>
          <p:cNvSpPr txBox="1"/>
          <p:nvPr/>
        </p:nvSpPr>
        <p:spPr>
          <a:xfrm>
            <a:off x="3640070" y="2455222"/>
            <a:ext cx="7264028" cy="1278672"/>
          </a:xfrm>
          <a:custGeom>
            <a:avLst/>
            <a:gdLst>
              <a:gd name="connsiteX0" fmla="*/ 0 w 7264028"/>
              <a:gd name="connsiteY0" fmla="*/ 0 h 1278672"/>
              <a:gd name="connsiteX1" fmla="*/ 486131 w 7264028"/>
              <a:gd name="connsiteY1" fmla="*/ 0 h 1278672"/>
              <a:gd name="connsiteX2" fmla="*/ 826982 w 7264028"/>
              <a:gd name="connsiteY2" fmla="*/ 0 h 1278672"/>
              <a:gd name="connsiteX3" fmla="*/ 1531034 w 7264028"/>
              <a:gd name="connsiteY3" fmla="*/ 0 h 1278672"/>
              <a:gd name="connsiteX4" fmla="*/ 2017165 w 7264028"/>
              <a:gd name="connsiteY4" fmla="*/ 0 h 1278672"/>
              <a:gd name="connsiteX5" fmla="*/ 2503296 w 7264028"/>
              <a:gd name="connsiteY5" fmla="*/ 0 h 1278672"/>
              <a:gd name="connsiteX6" fmla="*/ 3207348 w 7264028"/>
              <a:gd name="connsiteY6" fmla="*/ 0 h 1278672"/>
              <a:gd name="connsiteX7" fmla="*/ 3620839 w 7264028"/>
              <a:gd name="connsiteY7" fmla="*/ 0 h 1278672"/>
              <a:gd name="connsiteX8" fmla="*/ 4324891 w 7264028"/>
              <a:gd name="connsiteY8" fmla="*/ 0 h 1278672"/>
              <a:gd name="connsiteX9" fmla="*/ 5028942 w 7264028"/>
              <a:gd name="connsiteY9" fmla="*/ 0 h 1278672"/>
              <a:gd name="connsiteX10" fmla="*/ 5587714 w 7264028"/>
              <a:gd name="connsiteY10" fmla="*/ 0 h 1278672"/>
              <a:gd name="connsiteX11" fmla="*/ 6291766 w 7264028"/>
              <a:gd name="connsiteY11" fmla="*/ 0 h 1278672"/>
              <a:gd name="connsiteX12" fmla="*/ 6777897 w 7264028"/>
              <a:gd name="connsiteY12" fmla="*/ 0 h 1278672"/>
              <a:gd name="connsiteX13" fmla="*/ 7264028 w 7264028"/>
              <a:gd name="connsiteY13" fmla="*/ 0 h 1278672"/>
              <a:gd name="connsiteX14" fmla="*/ 7264028 w 7264028"/>
              <a:gd name="connsiteY14" fmla="*/ 439011 h 1278672"/>
              <a:gd name="connsiteX15" fmla="*/ 7264028 w 7264028"/>
              <a:gd name="connsiteY15" fmla="*/ 865235 h 1278672"/>
              <a:gd name="connsiteX16" fmla="*/ 7264028 w 7264028"/>
              <a:gd name="connsiteY16" fmla="*/ 1278672 h 1278672"/>
              <a:gd name="connsiteX17" fmla="*/ 6632616 w 7264028"/>
              <a:gd name="connsiteY17" fmla="*/ 1278672 h 1278672"/>
              <a:gd name="connsiteX18" fmla="*/ 6073845 w 7264028"/>
              <a:gd name="connsiteY18" fmla="*/ 1278672 h 1278672"/>
              <a:gd name="connsiteX19" fmla="*/ 5732994 w 7264028"/>
              <a:gd name="connsiteY19" fmla="*/ 1278672 h 1278672"/>
              <a:gd name="connsiteX20" fmla="*/ 5319504 w 7264028"/>
              <a:gd name="connsiteY20" fmla="*/ 1278672 h 1278672"/>
              <a:gd name="connsiteX21" fmla="*/ 4615452 w 7264028"/>
              <a:gd name="connsiteY21" fmla="*/ 1278672 h 1278672"/>
              <a:gd name="connsiteX22" fmla="*/ 4056680 w 7264028"/>
              <a:gd name="connsiteY22" fmla="*/ 1278672 h 1278672"/>
              <a:gd name="connsiteX23" fmla="*/ 3643189 w 7264028"/>
              <a:gd name="connsiteY23" fmla="*/ 1278672 h 1278672"/>
              <a:gd name="connsiteX24" fmla="*/ 3084418 w 7264028"/>
              <a:gd name="connsiteY24" fmla="*/ 1278672 h 1278672"/>
              <a:gd name="connsiteX25" fmla="*/ 2743567 w 7264028"/>
              <a:gd name="connsiteY25" fmla="*/ 1278672 h 1278672"/>
              <a:gd name="connsiteX26" fmla="*/ 2402717 w 7264028"/>
              <a:gd name="connsiteY26" fmla="*/ 1278672 h 1278672"/>
              <a:gd name="connsiteX27" fmla="*/ 1843946 w 7264028"/>
              <a:gd name="connsiteY27" fmla="*/ 1278672 h 1278672"/>
              <a:gd name="connsiteX28" fmla="*/ 1430455 w 7264028"/>
              <a:gd name="connsiteY28" fmla="*/ 1278672 h 1278672"/>
              <a:gd name="connsiteX29" fmla="*/ 799043 w 7264028"/>
              <a:gd name="connsiteY29" fmla="*/ 1278672 h 1278672"/>
              <a:gd name="connsiteX30" fmla="*/ 0 w 7264028"/>
              <a:gd name="connsiteY30" fmla="*/ 1278672 h 1278672"/>
              <a:gd name="connsiteX31" fmla="*/ 0 w 7264028"/>
              <a:gd name="connsiteY31" fmla="*/ 839661 h 1278672"/>
              <a:gd name="connsiteX32" fmla="*/ 0 w 7264028"/>
              <a:gd name="connsiteY32" fmla="*/ 400651 h 1278672"/>
              <a:gd name="connsiteX33" fmla="*/ 0 w 7264028"/>
              <a:gd name="connsiteY33" fmla="*/ 0 h 127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264028" h="1278672" extrusionOk="0">
                <a:moveTo>
                  <a:pt x="0" y="0"/>
                </a:moveTo>
                <a:cubicBezTo>
                  <a:pt x="182105" y="-57986"/>
                  <a:pt x="345109" y="56067"/>
                  <a:pt x="486131" y="0"/>
                </a:cubicBezTo>
                <a:cubicBezTo>
                  <a:pt x="627153" y="-56067"/>
                  <a:pt x="693397" y="10325"/>
                  <a:pt x="826982" y="0"/>
                </a:cubicBezTo>
                <a:cubicBezTo>
                  <a:pt x="960567" y="-10325"/>
                  <a:pt x="1207708" y="49839"/>
                  <a:pt x="1531034" y="0"/>
                </a:cubicBezTo>
                <a:cubicBezTo>
                  <a:pt x="1854360" y="-49839"/>
                  <a:pt x="1805187" y="14376"/>
                  <a:pt x="2017165" y="0"/>
                </a:cubicBezTo>
                <a:cubicBezTo>
                  <a:pt x="2229143" y="-14376"/>
                  <a:pt x="2318130" y="25233"/>
                  <a:pt x="2503296" y="0"/>
                </a:cubicBezTo>
                <a:cubicBezTo>
                  <a:pt x="2688462" y="-25233"/>
                  <a:pt x="2875205" y="22489"/>
                  <a:pt x="3207348" y="0"/>
                </a:cubicBezTo>
                <a:cubicBezTo>
                  <a:pt x="3539491" y="-22489"/>
                  <a:pt x="3473683" y="8458"/>
                  <a:pt x="3620839" y="0"/>
                </a:cubicBezTo>
                <a:cubicBezTo>
                  <a:pt x="3767995" y="-8458"/>
                  <a:pt x="4032879" y="19799"/>
                  <a:pt x="4324891" y="0"/>
                </a:cubicBezTo>
                <a:cubicBezTo>
                  <a:pt x="4616903" y="-19799"/>
                  <a:pt x="4767345" y="974"/>
                  <a:pt x="5028942" y="0"/>
                </a:cubicBezTo>
                <a:cubicBezTo>
                  <a:pt x="5290539" y="-974"/>
                  <a:pt x="5366360" y="66493"/>
                  <a:pt x="5587714" y="0"/>
                </a:cubicBezTo>
                <a:cubicBezTo>
                  <a:pt x="5809068" y="-66493"/>
                  <a:pt x="6124904" y="57464"/>
                  <a:pt x="6291766" y="0"/>
                </a:cubicBezTo>
                <a:cubicBezTo>
                  <a:pt x="6458628" y="-57464"/>
                  <a:pt x="6639525" y="41227"/>
                  <a:pt x="6777897" y="0"/>
                </a:cubicBezTo>
                <a:cubicBezTo>
                  <a:pt x="6916269" y="-41227"/>
                  <a:pt x="7128484" y="17532"/>
                  <a:pt x="7264028" y="0"/>
                </a:cubicBezTo>
                <a:cubicBezTo>
                  <a:pt x="7290366" y="192090"/>
                  <a:pt x="7263475" y="270790"/>
                  <a:pt x="7264028" y="439011"/>
                </a:cubicBezTo>
                <a:cubicBezTo>
                  <a:pt x="7264581" y="607232"/>
                  <a:pt x="7223876" y="681825"/>
                  <a:pt x="7264028" y="865235"/>
                </a:cubicBezTo>
                <a:cubicBezTo>
                  <a:pt x="7304180" y="1048645"/>
                  <a:pt x="7247434" y="1140066"/>
                  <a:pt x="7264028" y="1278672"/>
                </a:cubicBezTo>
                <a:cubicBezTo>
                  <a:pt x="7031568" y="1308345"/>
                  <a:pt x="6834080" y="1240672"/>
                  <a:pt x="6632616" y="1278672"/>
                </a:cubicBezTo>
                <a:cubicBezTo>
                  <a:pt x="6431152" y="1316672"/>
                  <a:pt x="6272638" y="1245180"/>
                  <a:pt x="6073845" y="1278672"/>
                </a:cubicBezTo>
                <a:cubicBezTo>
                  <a:pt x="5875052" y="1312164"/>
                  <a:pt x="5847429" y="1267585"/>
                  <a:pt x="5732994" y="1278672"/>
                </a:cubicBezTo>
                <a:cubicBezTo>
                  <a:pt x="5618559" y="1289759"/>
                  <a:pt x="5501560" y="1272921"/>
                  <a:pt x="5319504" y="1278672"/>
                </a:cubicBezTo>
                <a:cubicBezTo>
                  <a:pt x="5137448" y="1284423"/>
                  <a:pt x="4959575" y="1256699"/>
                  <a:pt x="4615452" y="1278672"/>
                </a:cubicBezTo>
                <a:cubicBezTo>
                  <a:pt x="4271329" y="1300645"/>
                  <a:pt x="4280997" y="1219825"/>
                  <a:pt x="4056680" y="1278672"/>
                </a:cubicBezTo>
                <a:cubicBezTo>
                  <a:pt x="3832363" y="1337519"/>
                  <a:pt x="3738202" y="1231163"/>
                  <a:pt x="3643189" y="1278672"/>
                </a:cubicBezTo>
                <a:cubicBezTo>
                  <a:pt x="3548176" y="1326181"/>
                  <a:pt x="3241231" y="1254226"/>
                  <a:pt x="3084418" y="1278672"/>
                </a:cubicBezTo>
                <a:cubicBezTo>
                  <a:pt x="2927605" y="1303118"/>
                  <a:pt x="2841035" y="1246265"/>
                  <a:pt x="2743567" y="1278672"/>
                </a:cubicBezTo>
                <a:cubicBezTo>
                  <a:pt x="2646099" y="1311079"/>
                  <a:pt x="2545565" y="1277712"/>
                  <a:pt x="2402717" y="1278672"/>
                </a:cubicBezTo>
                <a:cubicBezTo>
                  <a:pt x="2259869" y="1279632"/>
                  <a:pt x="2025216" y="1215062"/>
                  <a:pt x="1843946" y="1278672"/>
                </a:cubicBezTo>
                <a:cubicBezTo>
                  <a:pt x="1662676" y="1342282"/>
                  <a:pt x="1604385" y="1233185"/>
                  <a:pt x="1430455" y="1278672"/>
                </a:cubicBezTo>
                <a:cubicBezTo>
                  <a:pt x="1256525" y="1324159"/>
                  <a:pt x="991800" y="1218401"/>
                  <a:pt x="799043" y="1278672"/>
                </a:cubicBezTo>
                <a:cubicBezTo>
                  <a:pt x="606286" y="1338943"/>
                  <a:pt x="225591" y="1261690"/>
                  <a:pt x="0" y="1278672"/>
                </a:cubicBezTo>
                <a:cubicBezTo>
                  <a:pt x="-47682" y="1190287"/>
                  <a:pt x="13198" y="1046124"/>
                  <a:pt x="0" y="839661"/>
                </a:cubicBezTo>
                <a:cubicBezTo>
                  <a:pt x="-13198" y="633198"/>
                  <a:pt x="52631" y="597144"/>
                  <a:pt x="0" y="400651"/>
                </a:cubicBezTo>
                <a:cubicBezTo>
                  <a:pt x="-52631" y="204158"/>
                  <a:pt x="45669" y="174377"/>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6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主張地方自治</a:t>
            </a:r>
            <a:endParaRPr lang="en-US" altLang="zh-TW" sz="2000" b="1" dirty="0">
              <a:solidFill>
                <a:srgbClr val="333333"/>
              </a:solidFill>
              <a:latin typeface="Microsoft JhengHei"/>
              <a:ea typeface="Microsoft JhengHei"/>
              <a:cs typeface="Microsoft JhengHei"/>
              <a:sym typeface="Microsoft JhengHei"/>
            </a:endParaRPr>
          </a:p>
          <a:p>
            <a:pPr lvl="0">
              <a:lnSpc>
                <a:spcPts val="2680"/>
              </a:lnSpc>
              <a:buClr>
                <a:srgbClr val="333333"/>
              </a:buClr>
              <a:buSzPct val="95000"/>
            </a:pPr>
            <a:r>
              <a:rPr lang="en-US" altLang="zh-TW" sz="2000" dirty="0">
                <a:solidFill>
                  <a:srgbClr val="333333"/>
                </a:solidFill>
                <a:latin typeface="Microsoft JhengHei"/>
                <a:ea typeface="Microsoft JhengHei"/>
                <a:cs typeface="Microsoft JhengHei"/>
                <a:sym typeface="Microsoft JhengHei"/>
              </a:rPr>
              <a:t>1930</a:t>
            </a:r>
            <a:r>
              <a:rPr lang="zh-TW" altLang="en-US" sz="2000" dirty="0">
                <a:solidFill>
                  <a:srgbClr val="333333"/>
                </a:solidFill>
                <a:latin typeface="Microsoft JhengHei"/>
                <a:ea typeface="Microsoft JhengHei"/>
                <a:cs typeface="Microsoft JhengHei"/>
                <a:sym typeface="Microsoft JhengHei"/>
              </a:rPr>
              <a:t>年，林獻堂等知識分子成立了「臺灣地方自治聯盟」，呼籲實施地方自治，給予臺灣人更多管理地方事務的權力。</a:t>
            </a:r>
            <a:endParaRPr lang="en-US" altLang="zh-TW" sz="2000" dirty="0">
              <a:solidFill>
                <a:srgbClr val="333333"/>
              </a:solidFill>
              <a:latin typeface="Microsoft JhengHei"/>
              <a:ea typeface="Microsoft JhengHei"/>
              <a:cs typeface="Microsoft JhengHei"/>
              <a:sym typeface="Microsoft JhengHei"/>
            </a:endParaRPr>
          </a:p>
        </p:txBody>
      </p:sp>
      <p:sp>
        <p:nvSpPr>
          <p:cNvPr id="2" name="Google Shape;102;p3">
            <a:extLst>
              <a:ext uri="{FF2B5EF4-FFF2-40B4-BE49-F238E27FC236}">
                <a16:creationId xmlns:a16="http://schemas.microsoft.com/office/drawing/2014/main" xmlns="" id="{564202E1-D4B7-68B0-EF13-686002F741C1}"/>
              </a:ext>
            </a:extLst>
          </p:cNvPr>
          <p:cNvSpPr txBox="1">
            <a:spLocks/>
          </p:cNvSpPr>
          <p:nvPr/>
        </p:nvSpPr>
        <p:spPr>
          <a:xfrm>
            <a:off x="2065423" y="1058467"/>
            <a:ext cx="585194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solidFill>
                  <a:schemeClr val="tx1"/>
                </a:solidFill>
                <a:latin typeface="Microsoft JhengHei"/>
                <a:ea typeface="Microsoft JhengHei"/>
                <a:cs typeface="Microsoft JhengHei"/>
                <a:sym typeface="Microsoft JhengHei"/>
              </a:rPr>
              <a:t>臺灣地方自治聯盟</a:t>
            </a:r>
          </a:p>
        </p:txBody>
      </p:sp>
      <p:grpSp>
        <p:nvGrpSpPr>
          <p:cNvPr id="7" name="群組 6">
            <a:extLst>
              <a:ext uri="{FF2B5EF4-FFF2-40B4-BE49-F238E27FC236}">
                <a16:creationId xmlns:a16="http://schemas.microsoft.com/office/drawing/2014/main" xmlns="" id="{707C642B-C850-9370-19EC-3EE02FC256C0}"/>
              </a:ext>
            </a:extLst>
          </p:cNvPr>
          <p:cNvGrpSpPr/>
          <p:nvPr/>
        </p:nvGrpSpPr>
        <p:grpSpPr>
          <a:xfrm>
            <a:off x="2065423" y="2463697"/>
            <a:ext cx="1666181" cy="3774543"/>
            <a:chOff x="1636132" y="2463697"/>
            <a:chExt cx="1666181" cy="3774543"/>
          </a:xfrm>
        </p:grpSpPr>
        <p:pic>
          <p:nvPicPr>
            <p:cNvPr id="6" name="圖片 5" descr="一張含有 圖形, 設計 的圖片&#10;&#10;AI 產生的內容可能不正確。">
              <a:extLst>
                <a:ext uri="{FF2B5EF4-FFF2-40B4-BE49-F238E27FC236}">
                  <a16:creationId xmlns:a16="http://schemas.microsoft.com/office/drawing/2014/main" xmlns="" id="{AF3F0E1A-8EDB-E7A5-174C-3D968A3A875E}"/>
                </a:ext>
              </a:extLst>
            </p:cNvPr>
            <p:cNvPicPr>
              <a:picLocks noChangeAspect="1"/>
            </p:cNvPicPr>
            <p:nvPr/>
          </p:nvPicPr>
          <p:blipFill>
            <a:blip r:embed="rId3"/>
            <a:stretch>
              <a:fillRect/>
            </a:stretch>
          </p:blipFill>
          <p:spPr>
            <a:xfrm>
              <a:off x="1636132" y="2463697"/>
              <a:ext cx="1666181" cy="1365064"/>
            </a:xfrm>
            <a:prstGeom prst="rect">
              <a:avLst/>
            </a:prstGeom>
          </p:spPr>
        </p:pic>
        <p:pic>
          <p:nvPicPr>
            <p:cNvPr id="10" name="圖片 9" descr="一張含有 圖形, 設計, 圖解 的圖片&#10;&#10;AI 產生的內容可能不正確。">
              <a:extLst>
                <a:ext uri="{FF2B5EF4-FFF2-40B4-BE49-F238E27FC236}">
                  <a16:creationId xmlns:a16="http://schemas.microsoft.com/office/drawing/2014/main" xmlns="" id="{1004D2D3-DB08-FC29-95DF-7E51054A6B19}"/>
                </a:ext>
              </a:extLst>
            </p:cNvPr>
            <p:cNvPicPr>
              <a:picLocks noChangeAspect="1"/>
            </p:cNvPicPr>
            <p:nvPr/>
          </p:nvPicPr>
          <p:blipFill>
            <a:blip r:embed="rId4"/>
            <a:stretch>
              <a:fillRect/>
            </a:stretch>
          </p:blipFill>
          <p:spPr>
            <a:xfrm>
              <a:off x="1636132" y="3664199"/>
              <a:ext cx="1666181" cy="1365064"/>
            </a:xfrm>
            <a:prstGeom prst="rect">
              <a:avLst/>
            </a:prstGeom>
          </p:spPr>
        </p:pic>
        <p:pic>
          <p:nvPicPr>
            <p:cNvPr id="12" name="圖片 11" descr="一張含有 圖形, 卡通, 美工圖案, 設計 的圖片&#10;&#10;AI 產生的內容可能不正確。">
              <a:extLst>
                <a:ext uri="{FF2B5EF4-FFF2-40B4-BE49-F238E27FC236}">
                  <a16:creationId xmlns:a16="http://schemas.microsoft.com/office/drawing/2014/main" xmlns="" id="{2DC34CDF-CC35-9354-6103-9F309E9BA0A0}"/>
                </a:ext>
              </a:extLst>
            </p:cNvPr>
            <p:cNvPicPr>
              <a:picLocks noChangeAspect="1"/>
            </p:cNvPicPr>
            <p:nvPr/>
          </p:nvPicPr>
          <p:blipFill>
            <a:blip r:embed="rId5"/>
            <a:stretch>
              <a:fillRect/>
            </a:stretch>
          </p:blipFill>
          <p:spPr>
            <a:xfrm>
              <a:off x="1636132" y="4873176"/>
              <a:ext cx="1666181" cy="1365064"/>
            </a:xfrm>
            <a:prstGeom prst="rect">
              <a:avLst/>
            </a:prstGeom>
          </p:spPr>
        </p:pic>
      </p:grpSp>
      <p:sp>
        <p:nvSpPr>
          <p:cNvPr id="4" name="Google Shape;138;p7">
            <a:extLst>
              <a:ext uri="{FF2B5EF4-FFF2-40B4-BE49-F238E27FC236}">
                <a16:creationId xmlns:a16="http://schemas.microsoft.com/office/drawing/2014/main" xmlns="" id="{27F4E384-8754-D42A-3B99-CA8CB9360E8C}"/>
              </a:ext>
            </a:extLst>
          </p:cNvPr>
          <p:cNvSpPr txBox="1"/>
          <p:nvPr/>
        </p:nvSpPr>
        <p:spPr>
          <a:xfrm>
            <a:off x="3640070" y="3648403"/>
            <a:ext cx="7264028" cy="1241389"/>
          </a:xfrm>
          <a:custGeom>
            <a:avLst/>
            <a:gdLst>
              <a:gd name="connsiteX0" fmla="*/ 0 w 7264028"/>
              <a:gd name="connsiteY0" fmla="*/ 0 h 1241389"/>
              <a:gd name="connsiteX1" fmla="*/ 486131 w 7264028"/>
              <a:gd name="connsiteY1" fmla="*/ 0 h 1241389"/>
              <a:gd name="connsiteX2" fmla="*/ 826982 w 7264028"/>
              <a:gd name="connsiteY2" fmla="*/ 0 h 1241389"/>
              <a:gd name="connsiteX3" fmla="*/ 1531034 w 7264028"/>
              <a:gd name="connsiteY3" fmla="*/ 0 h 1241389"/>
              <a:gd name="connsiteX4" fmla="*/ 2017165 w 7264028"/>
              <a:gd name="connsiteY4" fmla="*/ 0 h 1241389"/>
              <a:gd name="connsiteX5" fmla="*/ 2503296 w 7264028"/>
              <a:gd name="connsiteY5" fmla="*/ 0 h 1241389"/>
              <a:gd name="connsiteX6" fmla="*/ 3207348 w 7264028"/>
              <a:gd name="connsiteY6" fmla="*/ 0 h 1241389"/>
              <a:gd name="connsiteX7" fmla="*/ 3620839 w 7264028"/>
              <a:gd name="connsiteY7" fmla="*/ 0 h 1241389"/>
              <a:gd name="connsiteX8" fmla="*/ 4324891 w 7264028"/>
              <a:gd name="connsiteY8" fmla="*/ 0 h 1241389"/>
              <a:gd name="connsiteX9" fmla="*/ 5028942 w 7264028"/>
              <a:gd name="connsiteY9" fmla="*/ 0 h 1241389"/>
              <a:gd name="connsiteX10" fmla="*/ 5587714 w 7264028"/>
              <a:gd name="connsiteY10" fmla="*/ 0 h 1241389"/>
              <a:gd name="connsiteX11" fmla="*/ 6291766 w 7264028"/>
              <a:gd name="connsiteY11" fmla="*/ 0 h 1241389"/>
              <a:gd name="connsiteX12" fmla="*/ 6777897 w 7264028"/>
              <a:gd name="connsiteY12" fmla="*/ 0 h 1241389"/>
              <a:gd name="connsiteX13" fmla="*/ 7264028 w 7264028"/>
              <a:gd name="connsiteY13" fmla="*/ 0 h 1241389"/>
              <a:gd name="connsiteX14" fmla="*/ 7264028 w 7264028"/>
              <a:gd name="connsiteY14" fmla="*/ 426210 h 1241389"/>
              <a:gd name="connsiteX15" fmla="*/ 7264028 w 7264028"/>
              <a:gd name="connsiteY15" fmla="*/ 840007 h 1241389"/>
              <a:gd name="connsiteX16" fmla="*/ 7264028 w 7264028"/>
              <a:gd name="connsiteY16" fmla="*/ 1241389 h 1241389"/>
              <a:gd name="connsiteX17" fmla="*/ 6632616 w 7264028"/>
              <a:gd name="connsiteY17" fmla="*/ 1241389 h 1241389"/>
              <a:gd name="connsiteX18" fmla="*/ 6073845 w 7264028"/>
              <a:gd name="connsiteY18" fmla="*/ 1241389 h 1241389"/>
              <a:gd name="connsiteX19" fmla="*/ 5732994 w 7264028"/>
              <a:gd name="connsiteY19" fmla="*/ 1241389 h 1241389"/>
              <a:gd name="connsiteX20" fmla="*/ 5319504 w 7264028"/>
              <a:gd name="connsiteY20" fmla="*/ 1241389 h 1241389"/>
              <a:gd name="connsiteX21" fmla="*/ 4615452 w 7264028"/>
              <a:gd name="connsiteY21" fmla="*/ 1241389 h 1241389"/>
              <a:gd name="connsiteX22" fmla="*/ 4056680 w 7264028"/>
              <a:gd name="connsiteY22" fmla="*/ 1241389 h 1241389"/>
              <a:gd name="connsiteX23" fmla="*/ 3643189 w 7264028"/>
              <a:gd name="connsiteY23" fmla="*/ 1241389 h 1241389"/>
              <a:gd name="connsiteX24" fmla="*/ 3084418 w 7264028"/>
              <a:gd name="connsiteY24" fmla="*/ 1241389 h 1241389"/>
              <a:gd name="connsiteX25" fmla="*/ 2743567 w 7264028"/>
              <a:gd name="connsiteY25" fmla="*/ 1241389 h 1241389"/>
              <a:gd name="connsiteX26" fmla="*/ 2402717 w 7264028"/>
              <a:gd name="connsiteY26" fmla="*/ 1241389 h 1241389"/>
              <a:gd name="connsiteX27" fmla="*/ 1843946 w 7264028"/>
              <a:gd name="connsiteY27" fmla="*/ 1241389 h 1241389"/>
              <a:gd name="connsiteX28" fmla="*/ 1430455 w 7264028"/>
              <a:gd name="connsiteY28" fmla="*/ 1241389 h 1241389"/>
              <a:gd name="connsiteX29" fmla="*/ 799043 w 7264028"/>
              <a:gd name="connsiteY29" fmla="*/ 1241389 h 1241389"/>
              <a:gd name="connsiteX30" fmla="*/ 0 w 7264028"/>
              <a:gd name="connsiteY30" fmla="*/ 1241389 h 1241389"/>
              <a:gd name="connsiteX31" fmla="*/ 0 w 7264028"/>
              <a:gd name="connsiteY31" fmla="*/ 815179 h 1241389"/>
              <a:gd name="connsiteX32" fmla="*/ 0 w 7264028"/>
              <a:gd name="connsiteY32" fmla="*/ 388969 h 1241389"/>
              <a:gd name="connsiteX33" fmla="*/ 0 w 7264028"/>
              <a:gd name="connsiteY33" fmla="*/ 0 h 124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264028" h="1241389" extrusionOk="0">
                <a:moveTo>
                  <a:pt x="0" y="0"/>
                </a:moveTo>
                <a:cubicBezTo>
                  <a:pt x="182105" y="-57986"/>
                  <a:pt x="345109" y="56067"/>
                  <a:pt x="486131" y="0"/>
                </a:cubicBezTo>
                <a:cubicBezTo>
                  <a:pt x="627153" y="-56067"/>
                  <a:pt x="693397" y="10325"/>
                  <a:pt x="826982" y="0"/>
                </a:cubicBezTo>
                <a:cubicBezTo>
                  <a:pt x="960567" y="-10325"/>
                  <a:pt x="1207708" y="49839"/>
                  <a:pt x="1531034" y="0"/>
                </a:cubicBezTo>
                <a:cubicBezTo>
                  <a:pt x="1854360" y="-49839"/>
                  <a:pt x="1805187" y="14376"/>
                  <a:pt x="2017165" y="0"/>
                </a:cubicBezTo>
                <a:cubicBezTo>
                  <a:pt x="2229143" y="-14376"/>
                  <a:pt x="2318130" y="25233"/>
                  <a:pt x="2503296" y="0"/>
                </a:cubicBezTo>
                <a:cubicBezTo>
                  <a:pt x="2688462" y="-25233"/>
                  <a:pt x="2875205" y="22489"/>
                  <a:pt x="3207348" y="0"/>
                </a:cubicBezTo>
                <a:cubicBezTo>
                  <a:pt x="3539491" y="-22489"/>
                  <a:pt x="3473683" y="8458"/>
                  <a:pt x="3620839" y="0"/>
                </a:cubicBezTo>
                <a:cubicBezTo>
                  <a:pt x="3767995" y="-8458"/>
                  <a:pt x="4032879" y="19799"/>
                  <a:pt x="4324891" y="0"/>
                </a:cubicBezTo>
                <a:cubicBezTo>
                  <a:pt x="4616903" y="-19799"/>
                  <a:pt x="4767345" y="974"/>
                  <a:pt x="5028942" y="0"/>
                </a:cubicBezTo>
                <a:cubicBezTo>
                  <a:pt x="5290539" y="-974"/>
                  <a:pt x="5366360" y="66493"/>
                  <a:pt x="5587714" y="0"/>
                </a:cubicBezTo>
                <a:cubicBezTo>
                  <a:pt x="5809068" y="-66493"/>
                  <a:pt x="6124904" y="57464"/>
                  <a:pt x="6291766" y="0"/>
                </a:cubicBezTo>
                <a:cubicBezTo>
                  <a:pt x="6458628" y="-57464"/>
                  <a:pt x="6639525" y="41227"/>
                  <a:pt x="6777897" y="0"/>
                </a:cubicBezTo>
                <a:cubicBezTo>
                  <a:pt x="6916269" y="-41227"/>
                  <a:pt x="7128484" y="17532"/>
                  <a:pt x="7264028" y="0"/>
                </a:cubicBezTo>
                <a:cubicBezTo>
                  <a:pt x="7275396" y="178299"/>
                  <a:pt x="7242742" y="244813"/>
                  <a:pt x="7264028" y="426210"/>
                </a:cubicBezTo>
                <a:cubicBezTo>
                  <a:pt x="7285314" y="607607"/>
                  <a:pt x="7220429" y="682963"/>
                  <a:pt x="7264028" y="840007"/>
                </a:cubicBezTo>
                <a:cubicBezTo>
                  <a:pt x="7307627" y="997051"/>
                  <a:pt x="7226635" y="1084477"/>
                  <a:pt x="7264028" y="1241389"/>
                </a:cubicBezTo>
                <a:cubicBezTo>
                  <a:pt x="7031568" y="1271062"/>
                  <a:pt x="6834080" y="1203389"/>
                  <a:pt x="6632616" y="1241389"/>
                </a:cubicBezTo>
                <a:cubicBezTo>
                  <a:pt x="6431152" y="1279389"/>
                  <a:pt x="6272638" y="1207897"/>
                  <a:pt x="6073845" y="1241389"/>
                </a:cubicBezTo>
                <a:cubicBezTo>
                  <a:pt x="5875052" y="1274881"/>
                  <a:pt x="5847429" y="1230302"/>
                  <a:pt x="5732994" y="1241389"/>
                </a:cubicBezTo>
                <a:cubicBezTo>
                  <a:pt x="5618559" y="1252476"/>
                  <a:pt x="5501560" y="1235638"/>
                  <a:pt x="5319504" y="1241389"/>
                </a:cubicBezTo>
                <a:cubicBezTo>
                  <a:pt x="5137448" y="1247140"/>
                  <a:pt x="4959575" y="1219416"/>
                  <a:pt x="4615452" y="1241389"/>
                </a:cubicBezTo>
                <a:cubicBezTo>
                  <a:pt x="4271329" y="1263362"/>
                  <a:pt x="4280997" y="1182542"/>
                  <a:pt x="4056680" y="1241389"/>
                </a:cubicBezTo>
                <a:cubicBezTo>
                  <a:pt x="3832363" y="1300236"/>
                  <a:pt x="3738202" y="1193880"/>
                  <a:pt x="3643189" y="1241389"/>
                </a:cubicBezTo>
                <a:cubicBezTo>
                  <a:pt x="3548176" y="1288898"/>
                  <a:pt x="3241231" y="1216943"/>
                  <a:pt x="3084418" y="1241389"/>
                </a:cubicBezTo>
                <a:cubicBezTo>
                  <a:pt x="2927605" y="1265835"/>
                  <a:pt x="2841035" y="1208982"/>
                  <a:pt x="2743567" y="1241389"/>
                </a:cubicBezTo>
                <a:cubicBezTo>
                  <a:pt x="2646099" y="1273796"/>
                  <a:pt x="2545565" y="1240429"/>
                  <a:pt x="2402717" y="1241389"/>
                </a:cubicBezTo>
                <a:cubicBezTo>
                  <a:pt x="2259869" y="1242349"/>
                  <a:pt x="2025216" y="1177779"/>
                  <a:pt x="1843946" y="1241389"/>
                </a:cubicBezTo>
                <a:cubicBezTo>
                  <a:pt x="1662676" y="1304999"/>
                  <a:pt x="1604385" y="1195902"/>
                  <a:pt x="1430455" y="1241389"/>
                </a:cubicBezTo>
                <a:cubicBezTo>
                  <a:pt x="1256525" y="1286876"/>
                  <a:pt x="991800" y="1181118"/>
                  <a:pt x="799043" y="1241389"/>
                </a:cubicBezTo>
                <a:cubicBezTo>
                  <a:pt x="606286" y="1301660"/>
                  <a:pt x="225591" y="1224407"/>
                  <a:pt x="0" y="1241389"/>
                </a:cubicBezTo>
                <a:cubicBezTo>
                  <a:pt x="-16978" y="1138068"/>
                  <a:pt x="24463" y="925702"/>
                  <a:pt x="0" y="815179"/>
                </a:cubicBezTo>
                <a:cubicBezTo>
                  <a:pt x="-24463" y="704656"/>
                  <a:pt x="4827" y="527774"/>
                  <a:pt x="0" y="388969"/>
                </a:cubicBezTo>
                <a:cubicBezTo>
                  <a:pt x="-4827" y="250164"/>
                  <a:pt x="29872" y="120281"/>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6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開啟投票權</a:t>
            </a:r>
            <a:endParaRPr lang="en-US" altLang="zh-TW" sz="2000" b="1" dirty="0">
              <a:solidFill>
                <a:srgbClr val="333333"/>
              </a:solidFill>
              <a:latin typeface="Microsoft JhengHei"/>
              <a:ea typeface="Microsoft JhengHei"/>
              <a:cs typeface="Microsoft JhengHei"/>
              <a:sym typeface="Microsoft JhengHei"/>
            </a:endParaRPr>
          </a:p>
          <a:p>
            <a:pPr lvl="0">
              <a:lnSpc>
                <a:spcPts val="2680"/>
              </a:lnSpc>
              <a:buClr>
                <a:srgbClr val="333333"/>
              </a:buClr>
              <a:buSzPct val="95000"/>
            </a:pPr>
            <a:r>
              <a:rPr lang="en-US" altLang="zh-TW" sz="2000" dirty="0">
                <a:solidFill>
                  <a:srgbClr val="333333"/>
                </a:solidFill>
                <a:latin typeface="Microsoft JhengHei"/>
                <a:ea typeface="Microsoft JhengHei"/>
                <a:cs typeface="Microsoft JhengHei"/>
                <a:sym typeface="Microsoft JhengHei"/>
              </a:rPr>
              <a:t>1935</a:t>
            </a:r>
            <a:r>
              <a:rPr lang="zh-TW" altLang="en-US" sz="2000" dirty="0">
                <a:solidFill>
                  <a:srgbClr val="333333"/>
                </a:solidFill>
                <a:latin typeface="Microsoft JhengHei"/>
                <a:ea typeface="Microsoft JhengHei"/>
                <a:cs typeface="Microsoft JhengHei"/>
                <a:sym typeface="Microsoft JhengHei"/>
              </a:rPr>
              <a:t>年，總督府舉辦地方議員選舉</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這是臺灣史上民眾第一次行使投票權</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標誌著有限度的地方自治。</a:t>
            </a:r>
            <a:endParaRPr lang="en-US" altLang="zh-TW" sz="2000" dirty="0">
              <a:solidFill>
                <a:srgbClr val="333333"/>
              </a:solidFill>
              <a:latin typeface="Microsoft JhengHei"/>
              <a:ea typeface="Microsoft JhengHei"/>
              <a:cs typeface="Microsoft JhengHei"/>
              <a:sym typeface="Microsoft JhengHei"/>
            </a:endParaRPr>
          </a:p>
        </p:txBody>
      </p:sp>
      <p:sp>
        <p:nvSpPr>
          <p:cNvPr id="5" name="Google Shape;138;p7">
            <a:extLst>
              <a:ext uri="{FF2B5EF4-FFF2-40B4-BE49-F238E27FC236}">
                <a16:creationId xmlns:a16="http://schemas.microsoft.com/office/drawing/2014/main" xmlns="" id="{8D4F3CE2-9D86-CA44-2568-332258332B98}"/>
              </a:ext>
            </a:extLst>
          </p:cNvPr>
          <p:cNvSpPr txBox="1"/>
          <p:nvPr/>
        </p:nvSpPr>
        <p:spPr>
          <a:xfrm>
            <a:off x="3640070" y="4863885"/>
            <a:ext cx="7264028" cy="1241389"/>
          </a:xfrm>
          <a:custGeom>
            <a:avLst/>
            <a:gdLst>
              <a:gd name="connsiteX0" fmla="*/ 0 w 7264028"/>
              <a:gd name="connsiteY0" fmla="*/ 0 h 1241389"/>
              <a:gd name="connsiteX1" fmla="*/ 486131 w 7264028"/>
              <a:gd name="connsiteY1" fmla="*/ 0 h 1241389"/>
              <a:gd name="connsiteX2" fmla="*/ 826982 w 7264028"/>
              <a:gd name="connsiteY2" fmla="*/ 0 h 1241389"/>
              <a:gd name="connsiteX3" fmla="*/ 1531034 w 7264028"/>
              <a:gd name="connsiteY3" fmla="*/ 0 h 1241389"/>
              <a:gd name="connsiteX4" fmla="*/ 2017165 w 7264028"/>
              <a:gd name="connsiteY4" fmla="*/ 0 h 1241389"/>
              <a:gd name="connsiteX5" fmla="*/ 2503296 w 7264028"/>
              <a:gd name="connsiteY5" fmla="*/ 0 h 1241389"/>
              <a:gd name="connsiteX6" fmla="*/ 3207348 w 7264028"/>
              <a:gd name="connsiteY6" fmla="*/ 0 h 1241389"/>
              <a:gd name="connsiteX7" fmla="*/ 3620839 w 7264028"/>
              <a:gd name="connsiteY7" fmla="*/ 0 h 1241389"/>
              <a:gd name="connsiteX8" fmla="*/ 4324891 w 7264028"/>
              <a:gd name="connsiteY8" fmla="*/ 0 h 1241389"/>
              <a:gd name="connsiteX9" fmla="*/ 5028942 w 7264028"/>
              <a:gd name="connsiteY9" fmla="*/ 0 h 1241389"/>
              <a:gd name="connsiteX10" fmla="*/ 5587714 w 7264028"/>
              <a:gd name="connsiteY10" fmla="*/ 0 h 1241389"/>
              <a:gd name="connsiteX11" fmla="*/ 6291766 w 7264028"/>
              <a:gd name="connsiteY11" fmla="*/ 0 h 1241389"/>
              <a:gd name="connsiteX12" fmla="*/ 6777897 w 7264028"/>
              <a:gd name="connsiteY12" fmla="*/ 0 h 1241389"/>
              <a:gd name="connsiteX13" fmla="*/ 7264028 w 7264028"/>
              <a:gd name="connsiteY13" fmla="*/ 0 h 1241389"/>
              <a:gd name="connsiteX14" fmla="*/ 7264028 w 7264028"/>
              <a:gd name="connsiteY14" fmla="*/ 426210 h 1241389"/>
              <a:gd name="connsiteX15" fmla="*/ 7264028 w 7264028"/>
              <a:gd name="connsiteY15" fmla="*/ 840007 h 1241389"/>
              <a:gd name="connsiteX16" fmla="*/ 7264028 w 7264028"/>
              <a:gd name="connsiteY16" fmla="*/ 1241389 h 1241389"/>
              <a:gd name="connsiteX17" fmla="*/ 6632616 w 7264028"/>
              <a:gd name="connsiteY17" fmla="*/ 1241389 h 1241389"/>
              <a:gd name="connsiteX18" fmla="*/ 6073845 w 7264028"/>
              <a:gd name="connsiteY18" fmla="*/ 1241389 h 1241389"/>
              <a:gd name="connsiteX19" fmla="*/ 5732994 w 7264028"/>
              <a:gd name="connsiteY19" fmla="*/ 1241389 h 1241389"/>
              <a:gd name="connsiteX20" fmla="*/ 5319504 w 7264028"/>
              <a:gd name="connsiteY20" fmla="*/ 1241389 h 1241389"/>
              <a:gd name="connsiteX21" fmla="*/ 4615452 w 7264028"/>
              <a:gd name="connsiteY21" fmla="*/ 1241389 h 1241389"/>
              <a:gd name="connsiteX22" fmla="*/ 4056680 w 7264028"/>
              <a:gd name="connsiteY22" fmla="*/ 1241389 h 1241389"/>
              <a:gd name="connsiteX23" fmla="*/ 3643189 w 7264028"/>
              <a:gd name="connsiteY23" fmla="*/ 1241389 h 1241389"/>
              <a:gd name="connsiteX24" fmla="*/ 3084418 w 7264028"/>
              <a:gd name="connsiteY24" fmla="*/ 1241389 h 1241389"/>
              <a:gd name="connsiteX25" fmla="*/ 2743567 w 7264028"/>
              <a:gd name="connsiteY25" fmla="*/ 1241389 h 1241389"/>
              <a:gd name="connsiteX26" fmla="*/ 2402717 w 7264028"/>
              <a:gd name="connsiteY26" fmla="*/ 1241389 h 1241389"/>
              <a:gd name="connsiteX27" fmla="*/ 1843946 w 7264028"/>
              <a:gd name="connsiteY27" fmla="*/ 1241389 h 1241389"/>
              <a:gd name="connsiteX28" fmla="*/ 1430455 w 7264028"/>
              <a:gd name="connsiteY28" fmla="*/ 1241389 h 1241389"/>
              <a:gd name="connsiteX29" fmla="*/ 799043 w 7264028"/>
              <a:gd name="connsiteY29" fmla="*/ 1241389 h 1241389"/>
              <a:gd name="connsiteX30" fmla="*/ 0 w 7264028"/>
              <a:gd name="connsiteY30" fmla="*/ 1241389 h 1241389"/>
              <a:gd name="connsiteX31" fmla="*/ 0 w 7264028"/>
              <a:gd name="connsiteY31" fmla="*/ 815179 h 1241389"/>
              <a:gd name="connsiteX32" fmla="*/ 0 w 7264028"/>
              <a:gd name="connsiteY32" fmla="*/ 388969 h 1241389"/>
              <a:gd name="connsiteX33" fmla="*/ 0 w 7264028"/>
              <a:gd name="connsiteY33" fmla="*/ 0 h 124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264028" h="1241389" extrusionOk="0">
                <a:moveTo>
                  <a:pt x="0" y="0"/>
                </a:moveTo>
                <a:cubicBezTo>
                  <a:pt x="182105" y="-57986"/>
                  <a:pt x="345109" y="56067"/>
                  <a:pt x="486131" y="0"/>
                </a:cubicBezTo>
                <a:cubicBezTo>
                  <a:pt x="627153" y="-56067"/>
                  <a:pt x="693397" y="10325"/>
                  <a:pt x="826982" y="0"/>
                </a:cubicBezTo>
                <a:cubicBezTo>
                  <a:pt x="960567" y="-10325"/>
                  <a:pt x="1207708" y="49839"/>
                  <a:pt x="1531034" y="0"/>
                </a:cubicBezTo>
                <a:cubicBezTo>
                  <a:pt x="1854360" y="-49839"/>
                  <a:pt x="1805187" y="14376"/>
                  <a:pt x="2017165" y="0"/>
                </a:cubicBezTo>
                <a:cubicBezTo>
                  <a:pt x="2229143" y="-14376"/>
                  <a:pt x="2318130" y="25233"/>
                  <a:pt x="2503296" y="0"/>
                </a:cubicBezTo>
                <a:cubicBezTo>
                  <a:pt x="2688462" y="-25233"/>
                  <a:pt x="2875205" y="22489"/>
                  <a:pt x="3207348" y="0"/>
                </a:cubicBezTo>
                <a:cubicBezTo>
                  <a:pt x="3539491" y="-22489"/>
                  <a:pt x="3473683" y="8458"/>
                  <a:pt x="3620839" y="0"/>
                </a:cubicBezTo>
                <a:cubicBezTo>
                  <a:pt x="3767995" y="-8458"/>
                  <a:pt x="4032879" y="19799"/>
                  <a:pt x="4324891" y="0"/>
                </a:cubicBezTo>
                <a:cubicBezTo>
                  <a:pt x="4616903" y="-19799"/>
                  <a:pt x="4767345" y="974"/>
                  <a:pt x="5028942" y="0"/>
                </a:cubicBezTo>
                <a:cubicBezTo>
                  <a:pt x="5290539" y="-974"/>
                  <a:pt x="5366360" y="66493"/>
                  <a:pt x="5587714" y="0"/>
                </a:cubicBezTo>
                <a:cubicBezTo>
                  <a:pt x="5809068" y="-66493"/>
                  <a:pt x="6124904" y="57464"/>
                  <a:pt x="6291766" y="0"/>
                </a:cubicBezTo>
                <a:cubicBezTo>
                  <a:pt x="6458628" y="-57464"/>
                  <a:pt x="6639525" y="41227"/>
                  <a:pt x="6777897" y="0"/>
                </a:cubicBezTo>
                <a:cubicBezTo>
                  <a:pt x="6916269" y="-41227"/>
                  <a:pt x="7128484" y="17532"/>
                  <a:pt x="7264028" y="0"/>
                </a:cubicBezTo>
                <a:cubicBezTo>
                  <a:pt x="7275396" y="178299"/>
                  <a:pt x="7242742" y="244813"/>
                  <a:pt x="7264028" y="426210"/>
                </a:cubicBezTo>
                <a:cubicBezTo>
                  <a:pt x="7285314" y="607607"/>
                  <a:pt x="7220429" y="682963"/>
                  <a:pt x="7264028" y="840007"/>
                </a:cubicBezTo>
                <a:cubicBezTo>
                  <a:pt x="7307627" y="997051"/>
                  <a:pt x="7226635" y="1084477"/>
                  <a:pt x="7264028" y="1241389"/>
                </a:cubicBezTo>
                <a:cubicBezTo>
                  <a:pt x="7031568" y="1271062"/>
                  <a:pt x="6834080" y="1203389"/>
                  <a:pt x="6632616" y="1241389"/>
                </a:cubicBezTo>
                <a:cubicBezTo>
                  <a:pt x="6431152" y="1279389"/>
                  <a:pt x="6272638" y="1207897"/>
                  <a:pt x="6073845" y="1241389"/>
                </a:cubicBezTo>
                <a:cubicBezTo>
                  <a:pt x="5875052" y="1274881"/>
                  <a:pt x="5847429" y="1230302"/>
                  <a:pt x="5732994" y="1241389"/>
                </a:cubicBezTo>
                <a:cubicBezTo>
                  <a:pt x="5618559" y="1252476"/>
                  <a:pt x="5501560" y="1235638"/>
                  <a:pt x="5319504" y="1241389"/>
                </a:cubicBezTo>
                <a:cubicBezTo>
                  <a:pt x="5137448" y="1247140"/>
                  <a:pt x="4959575" y="1219416"/>
                  <a:pt x="4615452" y="1241389"/>
                </a:cubicBezTo>
                <a:cubicBezTo>
                  <a:pt x="4271329" y="1263362"/>
                  <a:pt x="4280997" y="1182542"/>
                  <a:pt x="4056680" y="1241389"/>
                </a:cubicBezTo>
                <a:cubicBezTo>
                  <a:pt x="3832363" y="1300236"/>
                  <a:pt x="3738202" y="1193880"/>
                  <a:pt x="3643189" y="1241389"/>
                </a:cubicBezTo>
                <a:cubicBezTo>
                  <a:pt x="3548176" y="1288898"/>
                  <a:pt x="3241231" y="1216943"/>
                  <a:pt x="3084418" y="1241389"/>
                </a:cubicBezTo>
                <a:cubicBezTo>
                  <a:pt x="2927605" y="1265835"/>
                  <a:pt x="2841035" y="1208982"/>
                  <a:pt x="2743567" y="1241389"/>
                </a:cubicBezTo>
                <a:cubicBezTo>
                  <a:pt x="2646099" y="1273796"/>
                  <a:pt x="2545565" y="1240429"/>
                  <a:pt x="2402717" y="1241389"/>
                </a:cubicBezTo>
                <a:cubicBezTo>
                  <a:pt x="2259869" y="1242349"/>
                  <a:pt x="2025216" y="1177779"/>
                  <a:pt x="1843946" y="1241389"/>
                </a:cubicBezTo>
                <a:cubicBezTo>
                  <a:pt x="1662676" y="1304999"/>
                  <a:pt x="1604385" y="1195902"/>
                  <a:pt x="1430455" y="1241389"/>
                </a:cubicBezTo>
                <a:cubicBezTo>
                  <a:pt x="1256525" y="1286876"/>
                  <a:pt x="991800" y="1181118"/>
                  <a:pt x="799043" y="1241389"/>
                </a:cubicBezTo>
                <a:cubicBezTo>
                  <a:pt x="606286" y="1301660"/>
                  <a:pt x="225591" y="1224407"/>
                  <a:pt x="0" y="1241389"/>
                </a:cubicBezTo>
                <a:cubicBezTo>
                  <a:pt x="-16978" y="1138068"/>
                  <a:pt x="24463" y="925702"/>
                  <a:pt x="0" y="815179"/>
                </a:cubicBezTo>
                <a:cubicBezTo>
                  <a:pt x="-24463" y="704656"/>
                  <a:pt x="4827" y="527774"/>
                  <a:pt x="0" y="388969"/>
                </a:cubicBezTo>
                <a:cubicBezTo>
                  <a:pt x="-4827" y="250164"/>
                  <a:pt x="29872" y="120281"/>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ts val="2680"/>
              </a:lnSpc>
              <a:buClr>
                <a:srgbClr val="333333"/>
              </a:buClr>
              <a:buSzPct val="95000"/>
            </a:pPr>
            <a:r>
              <a:rPr lang="zh-TW" altLang="en-US" sz="2000" b="1" dirty="0">
                <a:solidFill>
                  <a:srgbClr val="333333"/>
                </a:solidFill>
                <a:latin typeface="Microsoft JhengHei"/>
                <a:ea typeface="Microsoft JhengHei"/>
                <a:cs typeface="Microsoft JhengHei"/>
                <a:sym typeface="Microsoft JhengHei"/>
              </a:rPr>
              <a:t>爭取更大自主權</a:t>
            </a:r>
          </a:p>
          <a:p>
            <a:pPr lvl="0">
              <a:lnSpc>
                <a:spcPts val="2680"/>
              </a:lnSpc>
              <a:buClr>
                <a:srgbClr val="333333"/>
              </a:buClr>
              <a:buSzPct val="95000"/>
            </a:pPr>
            <a:r>
              <a:rPr lang="zh-TW" altLang="en-US" sz="2000" dirty="0">
                <a:solidFill>
                  <a:srgbClr val="333333"/>
                </a:solidFill>
                <a:latin typeface="Microsoft JhengHei"/>
                <a:ea typeface="Microsoft JhengHei"/>
                <a:cs typeface="Microsoft JhengHei"/>
                <a:sym typeface="Microsoft JhengHei"/>
              </a:rPr>
              <a:t>然而</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由於半數議員仍由官方選任</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知識分子認為這只是一個開始</a:t>
            </a:r>
            <a:r>
              <a:rPr lang="en-US" altLang="zh-TW" sz="2000" dirty="0">
                <a:solidFill>
                  <a:srgbClr val="333333"/>
                </a:solidFill>
                <a:latin typeface="Microsoft JhengHei"/>
                <a:ea typeface="Microsoft JhengHei"/>
                <a:cs typeface="Microsoft JhengHei"/>
                <a:sym typeface="Microsoft JhengHei"/>
              </a:rPr>
              <a:t>,</a:t>
            </a:r>
            <a:r>
              <a:rPr lang="zh-TW" altLang="en-US" sz="2000" dirty="0">
                <a:solidFill>
                  <a:srgbClr val="333333"/>
                </a:solidFill>
                <a:latin typeface="Microsoft JhengHei"/>
                <a:ea typeface="Microsoft JhengHei"/>
                <a:cs typeface="Microsoft JhengHei"/>
                <a:sym typeface="Microsoft JhengHei"/>
              </a:rPr>
              <a:t>仍需繼續爭取更大的自治權力。</a:t>
            </a:r>
          </a:p>
        </p:txBody>
      </p:sp>
    </p:spTree>
    <p:extLst>
      <p:ext uri="{BB962C8B-B14F-4D97-AF65-F5344CB8AC3E}">
        <p14:creationId xmlns:p14="http://schemas.microsoft.com/office/powerpoint/2010/main" val="1276896793"/>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圖片 22" descr="一張含有 圓形 的圖片&#10;&#10;AI 產生的內容可能不正確。">
            <a:extLst>
              <a:ext uri="{FF2B5EF4-FFF2-40B4-BE49-F238E27FC236}">
                <a16:creationId xmlns:a16="http://schemas.microsoft.com/office/drawing/2014/main" xmlns="" id="{F8C66BCA-A54D-DCE9-A01E-82E946CD21A0}"/>
              </a:ext>
            </a:extLst>
          </p:cNvPr>
          <p:cNvPicPr>
            <a:picLocks noChangeAspect="1"/>
          </p:cNvPicPr>
          <p:nvPr/>
        </p:nvPicPr>
        <p:blipFill>
          <a:blip r:embed="rId3"/>
          <a:stretch>
            <a:fillRect/>
          </a:stretch>
        </p:blipFill>
        <p:spPr>
          <a:xfrm rot="12494924">
            <a:off x="4967860" y="1272954"/>
            <a:ext cx="6680512" cy="5172009"/>
          </a:xfrm>
          <a:prstGeom prst="rect">
            <a:avLst/>
          </a:prstGeom>
        </p:spPr>
      </p:pic>
      <p:sp>
        <p:nvSpPr>
          <p:cNvPr id="10" name="Google Shape;156;p9">
            <a:extLst>
              <a:ext uri="{FF2B5EF4-FFF2-40B4-BE49-F238E27FC236}">
                <a16:creationId xmlns:a16="http://schemas.microsoft.com/office/drawing/2014/main" xmlns="" id="{BFAAEE39-992D-2622-E393-67E1982947DC}"/>
              </a:ext>
            </a:extLst>
          </p:cNvPr>
          <p:cNvSpPr txBox="1">
            <a:spLocks/>
          </p:cNvSpPr>
          <p:nvPr/>
        </p:nvSpPr>
        <p:spPr>
          <a:xfrm>
            <a:off x="3533213" y="1004226"/>
            <a:ext cx="3578788" cy="665061"/>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zh-TW" altLang="en-US" sz="2400" b="1" dirty="0">
                <a:latin typeface="Microsoft JhengHei"/>
                <a:ea typeface="Microsoft JhengHei"/>
                <a:cs typeface="Microsoft JhengHei"/>
                <a:sym typeface="Microsoft JhengHei"/>
              </a:rPr>
              <a:t>林獻堂與蔣渭水的比較 </a:t>
            </a:r>
            <a:endParaRPr lang="en-US" altLang="zh-TW" sz="2400" dirty="0">
              <a:latin typeface="Microsoft JhengHei"/>
              <a:ea typeface="Microsoft JhengHei"/>
              <a:cs typeface="Microsoft JhengHei"/>
              <a:sym typeface="Microsoft JhengHei"/>
            </a:endParaRPr>
          </a:p>
        </p:txBody>
      </p:sp>
      <p:sp>
        <p:nvSpPr>
          <p:cNvPr id="15" name="Google Shape;102;p3">
            <a:extLst>
              <a:ext uri="{FF2B5EF4-FFF2-40B4-BE49-F238E27FC236}">
                <a16:creationId xmlns:a16="http://schemas.microsoft.com/office/drawing/2014/main" xmlns="" id="{9C65B7F4-C42A-B91A-07AE-0F8F6CF89FE2}"/>
              </a:ext>
            </a:extLst>
          </p:cNvPr>
          <p:cNvSpPr txBox="1">
            <a:spLocks/>
          </p:cNvSpPr>
          <p:nvPr/>
        </p:nvSpPr>
        <p:spPr>
          <a:xfrm>
            <a:off x="5489244" y="2600565"/>
            <a:ext cx="2190073" cy="171025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280"/>
              </a:lnSpc>
              <a:buSzPct val="95000"/>
            </a:pPr>
            <a:r>
              <a:rPr lang="zh-TW" altLang="en-US" sz="1600" b="1" dirty="0">
                <a:solidFill>
                  <a:schemeClr val="tx1"/>
                </a:solidFill>
                <a:highlight>
                  <a:srgbClr val="FED55C"/>
                </a:highlight>
                <a:latin typeface="Microsoft JhengHei"/>
                <a:ea typeface="Microsoft JhengHei"/>
                <a:cs typeface="Microsoft JhengHei"/>
                <a:sym typeface="Microsoft JhengHei"/>
              </a:rPr>
              <a:t>林獻堂</a:t>
            </a:r>
            <a:endParaRPr lang="en-US" altLang="zh-TW" sz="1600" b="1" dirty="0">
              <a:solidFill>
                <a:schemeClr val="tx1"/>
              </a:solidFill>
              <a:highlight>
                <a:srgbClr val="FED55C"/>
              </a:highlight>
              <a:latin typeface="Microsoft JhengHei"/>
              <a:ea typeface="Microsoft JhengHei"/>
              <a:cs typeface="Microsoft JhengHei"/>
              <a:sym typeface="Microsoft JhengHei"/>
            </a:endParaRPr>
          </a:p>
          <a:p>
            <a:pPr>
              <a:lnSpc>
                <a:spcPts val="2280"/>
              </a:lnSpc>
              <a:buSzPct val="95000"/>
            </a:pPr>
            <a:r>
              <a:rPr lang="zh-TW" altLang="en-US" sz="1600" dirty="0">
                <a:solidFill>
                  <a:schemeClr val="tx1"/>
                </a:solidFill>
                <a:latin typeface="Microsoft JhengHei"/>
                <a:ea typeface="Microsoft JhengHei"/>
                <a:cs typeface="Microsoft JhengHei"/>
                <a:sym typeface="Microsoft JhengHei"/>
              </a:rPr>
              <a:t>出身臺中望族，擁有豐富的社會資源。主要通過文化和教育方式推動社會改革。</a:t>
            </a:r>
          </a:p>
        </p:txBody>
      </p:sp>
      <p:sp>
        <p:nvSpPr>
          <p:cNvPr id="16" name="Google Shape;102;p3">
            <a:extLst>
              <a:ext uri="{FF2B5EF4-FFF2-40B4-BE49-F238E27FC236}">
                <a16:creationId xmlns:a16="http://schemas.microsoft.com/office/drawing/2014/main" xmlns="" id="{74B6D8A3-DDF4-8ACB-294A-A6B8450CA354}"/>
              </a:ext>
            </a:extLst>
          </p:cNvPr>
          <p:cNvSpPr txBox="1">
            <a:spLocks/>
          </p:cNvSpPr>
          <p:nvPr/>
        </p:nvSpPr>
        <p:spPr>
          <a:xfrm>
            <a:off x="9026837" y="3294866"/>
            <a:ext cx="2395546" cy="171025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280"/>
              </a:lnSpc>
              <a:buSzPct val="95000"/>
            </a:pPr>
            <a:r>
              <a:rPr lang="zh-TW" altLang="en-US" sz="1600" b="1" dirty="0">
                <a:solidFill>
                  <a:schemeClr val="tx1"/>
                </a:solidFill>
                <a:latin typeface="Microsoft JhengHei"/>
                <a:ea typeface="Microsoft JhengHei"/>
                <a:cs typeface="Microsoft JhengHei"/>
                <a:sym typeface="Microsoft JhengHei"/>
              </a:rPr>
              <a:t>蔣渭水</a:t>
            </a:r>
            <a:endParaRPr lang="en-US" altLang="zh-TW" sz="1600" b="1" dirty="0">
              <a:solidFill>
                <a:schemeClr val="tx1"/>
              </a:solidFill>
              <a:latin typeface="Microsoft JhengHei"/>
              <a:ea typeface="Microsoft JhengHei"/>
              <a:cs typeface="Microsoft JhengHei"/>
              <a:sym typeface="Microsoft JhengHei"/>
            </a:endParaRPr>
          </a:p>
          <a:p>
            <a:pPr>
              <a:lnSpc>
                <a:spcPts val="2280"/>
              </a:lnSpc>
              <a:buSzPct val="95000"/>
            </a:pPr>
            <a:r>
              <a:rPr lang="zh-TW" altLang="en-US" sz="1600" dirty="0">
                <a:latin typeface="Microsoft JhengHei"/>
                <a:ea typeface="Microsoft JhengHei"/>
                <a:cs typeface="Microsoft JhengHei"/>
                <a:sym typeface="Microsoft JhengHei"/>
              </a:rPr>
              <a:t>出身宜蘭平民，是醫生出身。更多地參與直接的政治運動，如組織工會和政黨。</a:t>
            </a:r>
          </a:p>
        </p:txBody>
      </p:sp>
      <p:sp>
        <p:nvSpPr>
          <p:cNvPr id="17" name="Google Shape;102;p3">
            <a:extLst>
              <a:ext uri="{FF2B5EF4-FFF2-40B4-BE49-F238E27FC236}">
                <a16:creationId xmlns:a16="http://schemas.microsoft.com/office/drawing/2014/main" xmlns="" id="{6A26C62C-E15C-87D1-E198-534A170AA00F}"/>
              </a:ext>
            </a:extLst>
          </p:cNvPr>
          <p:cNvSpPr txBox="1">
            <a:spLocks/>
          </p:cNvSpPr>
          <p:nvPr/>
        </p:nvSpPr>
        <p:spPr>
          <a:xfrm>
            <a:off x="3687734" y="4678171"/>
            <a:ext cx="4441826" cy="164279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1480"/>
              </a:lnSpc>
              <a:spcAft>
                <a:spcPts val="1200"/>
              </a:spcAft>
              <a:buSzPct val="95000"/>
            </a:pPr>
            <a:r>
              <a:rPr lang="zh-TW" altLang="en-US" sz="1600" b="1" dirty="0">
                <a:solidFill>
                  <a:schemeClr val="bg1"/>
                </a:solidFill>
                <a:highlight>
                  <a:srgbClr val="A86400"/>
                </a:highlight>
                <a:latin typeface="Microsoft JhengHei"/>
                <a:ea typeface="Microsoft JhengHei"/>
                <a:cs typeface="Microsoft JhengHei"/>
                <a:sym typeface="Microsoft JhengHei"/>
              </a:rPr>
              <a:t> 共同點：</a:t>
            </a:r>
          </a:p>
          <a:p>
            <a:pPr>
              <a:lnSpc>
                <a:spcPts val="1480"/>
              </a:lnSpc>
              <a:spcAft>
                <a:spcPts val="1200"/>
              </a:spcAft>
              <a:buSzPct val="95000"/>
            </a:pPr>
            <a:r>
              <a:rPr lang="en-US" altLang="zh-TW" sz="1600" b="1" dirty="0">
                <a:latin typeface="Microsoft JhengHei"/>
                <a:ea typeface="Microsoft JhengHei"/>
                <a:cs typeface="Microsoft JhengHei"/>
                <a:sym typeface="Microsoft JhengHei"/>
              </a:rPr>
              <a:t>1</a:t>
            </a:r>
            <a:r>
              <a:rPr lang="zh-TW" altLang="en-US" sz="1600" b="1" dirty="0">
                <a:latin typeface="Microsoft JhengHei"/>
                <a:ea typeface="Microsoft JhengHei"/>
                <a:cs typeface="Microsoft JhengHei"/>
                <a:sym typeface="Microsoft JhengHei"/>
              </a:rPr>
              <a:t>、都是文化協會的重要領導人物</a:t>
            </a:r>
          </a:p>
          <a:p>
            <a:pPr>
              <a:lnSpc>
                <a:spcPts val="1480"/>
              </a:lnSpc>
              <a:spcAft>
                <a:spcPts val="1200"/>
              </a:spcAft>
              <a:buSzPct val="95000"/>
            </a:pPr>
            <a:r>
              <a:rPr lang="en-US" altLang="zh-TW" sz="1600" b="1" dirty="0">
                <a:latin typeface="Microsoft JhengHei"/>
                <a:ea typeface="Microsoft JhengHei"/>
                <a:cs typeface="Microsoft JhengHei"/>
                <a:sym typeface="Microsoft JhengHei"/>
              </a:rPr>
              <a:t>2</a:t>
            </a:r>
            <a:r>
              <a:rPr lang="zh-TW" altLang="en-US" sz="1600" b="1" dirty="0">
                <a:latin typeface="Microsoft JhengHei"/>
                <a:ea typeface="Microsoft JhengHei"/>
                <a:cs typeface="Microsoft JhengHei"/>
                <a:sym typeface="Microsoft JhengHei"/>
              </a:rPr>
              <a:t>、都參與臺灣議會設置請願運動</a:t>
            </a:r>
          </a:p>
          <a:p>
            <a:pPr>
              <a:lnSpc>
                <a:spcPts val="1480"/>
              </a:lnSpc>
              <a:spcAft>
                <a:spcPts val="1200"/>
              </a:spcAft>
              <a:buSzPct val="95000"/>
            </a:pPr>
            <a:r>
              <a:rPr lang="en-US" altLang="zh-TW" sz="1600" b="1" dirty="0">
                <a:latin typeface="Microsoft JhengHei"/>
                <a:ea typeface="Microsoft JhengHei"/>
                <a:cs typeface="Microsoft JhengHei"/>
                <a:sym typeface="Microsoft JhengHei"/>
              </a:rPr>
              <a:t>3</a:t>
            </a:r>
            <a:r>
              <a:rPr lang="zh-TW" altLang="en-US" sz="1600" b="1" dirty="0">
                <a:latin typeface="Microsoft JhengHei"/>
                <a:ea typeface="Microsoft JhengHei"/>
                <a:cs typeface="Microsoft JhengHei"/>
                <a:sym typeface="Microsoft JhengHei"/>
              </a:rPr>
              <a:t>、都致力採用非武裝的方式為臺灣人爭取權利</a:t>
            </a:r>
          </a:p>
        </p:txBody>
      </p:sp>
      <p:sp>
        <p:nvSpPr>
          <p:cNvPr id="14" name="Google Shape;102;p3">
            <a:extLst>
              <a:ext uri="{FF2B5EF4-FFF2-40B4-BE49-F238E27FC236}">
                <a16:creationId xmlns:a16="http://schemas.microsoft.com/office/drawing/2014/main" xmlns="" id="{880DC019-ABCA-4FC7-3A47-8A113381637A}"/>
              </a:ext>
            </a:extLst>
          </p:cNvPr>
          <p:cNvSpPr txBox="1">
            <a:spLocks/>
          </p:cNvSpPr>
          <p:nvPr/>
        </p:nvSpPr>
        <p:spPr>
          <a:xfrm>
            <a:off x="438096" y="1358430"/>
            <a:ext cx="2730239" cy="294093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2480"/>
              </a:lnSpc>
              <a:buSzPct val="95000"/>
            </a:pPr>
            <a:r>
              <a:rPr lang="zh-TW" altLang="en-US" sz="1600" dirty="0">
                <a:solidFill>
                  <a:schemeClr val="tx1"/>
                </a:solidFill>
                <a:latin typeface="Microsoft JhengHei"/>
                <a:ea typeface="Microsoft JhengHei"/>
                <a:cs typeface="Microsoft JhengHei"/>
                <a:sym typeface="Microsoft JhengHei"/>
              </a:rPr>
              <a:t>林獻堂和蔣渭水都是臺灣文化協會的重要人物，他們在推動臺灣文化啟蒙和政治社會運動方面做出了巨大貢獻。儘管兩人的背景和方法有所不同，但他們都致力於提升臺灣人民的文化水平和爭取政治權利。</a:t>
            </a:r>
          </a:p>
        </p:txBody>
      </p:sp>
      <p:cxnSp>
        <p:nvCxnSpPr>
          <p:cNvPr id="12" name="直線箭頭接點 11">
            <a:extLst>
              <a:ext uri="{FF2B5EF4-FFF2-40B4-BE49-F238E27FC236}">
                <a16:creationId xmlns:a16="http://schemas.microsoft.com/office/drawing/2014/main" xmlns="" id="{8B1E2677-7468-94E4-41CB-68C73A4C5AA4}"/>
              </a:ext>
            </a:extLst>
          </p:cNvPr>
          <p:cNvCxnSpPr>
            <a:cxnSpLocks/>
          </p:cNvCxnSpPr>
          <p:nvPr/>
        </p:nvCxnSpPr>
        <p:spPr>
          <a:xfrm flipH="1">
            <a:off x="4760195" y="4856841"/>
            <a:ext cx="336936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36567727"/>
      </p:ext>
    </p:extLst>
  </p:cSld>
  <p:clrMapOvr>
    <a:masterClrMapping/>
  </p:clrMapOvr>
  <p:transition spd="slow">
    <p:push dir="u"/>
  </p:transition>
</p:sld>
</file>

<file path=ppt/theme/theme1.xml><?xml version="1.0" encoding="utf-8"?>
<a:theme xmlns:a="http://schemas.openxmlformats.org/drawingml/2006/main" name="自訂設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佈景主題">
  <a:themeElements>
    <a:clrScheme name="藍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4425</TotalTime>
  <Words>1737</Words>
  <Application>Microsoft Office PowerPoint</Application>
  <PresentationFormat>寬螢幕</PresentationFormat>
  <Paragraphs>278</Paragraphs>
  <Slides>31</Slides>
  <Notes>17</Notes>
  <HiddenSlides>0</HiddenSlides>
  <MMClips>0</MMClips>
  <ScaleCrop>false</ScaleCrop>
  <HeadingPairs>
    <vt:vector size="6" baseType="variant">
      <vt:variant>
        <vt:lpstr>使用字型</vt:lpstr>
      </vt:variant>
      <vt:variant>
        <vt:i4>13</vt:i4>
      </vt:variant>
      <vt:variant>
        <vt:lpstr>佈景主題</vt:lpstr>
      </vt:variant>
      <vt:variant>
        <vt:i4>2</vt:i4>
      </vt:variant>
      <vt:variant>
        <vt:lpstr>投影片標題</vt:lpstr>
      </vt:variant>
      <vt:variant>
        <vt:i4>31</vt:i4>
      </vt:variant>
    </vt:vector>
  </HeadingPairs>
  <TitlesOfParts>
    <vt:vector size="46" baseType="lpstr">
      <vt:lpstr>Alexandria Semi Bold</vt:lpstr>
      <vt:lpstr>Aptos</vt:lpstr>
      <vt:lpstr>DM Sans</vt:lpstr>
      <vt:lpstr>Gelasio</vt:lpstr>
      <vt:lpstr>Gelasio Semi Bold</vt:lpstr>
      <vt:lpstr>PT Serif</vt:lpstr>
      <vt:lpstr>Quattrocento</vt:lpstr>
      <vt:lpstr>Sora Light</vt:lpstr>
      <vt:lpstr>Microsoft JhengHei</vt:lpstr>
      <vt:lpstr>Microsoft JhengHei</vt:lpstr>
      <vt:lpstr>新細明體</vt:lpstr>
      <vt:lpstr>Arial</vt:lpstr>
      <vt:lpstr>Calibri</vt:lpstr>
      <vt:lpstr>自訂設計</vt:lpstr>
      <vt:lpstr>Office 佈景主題</vt:lpstr>
      <vt:lpstr>PowerPoint 簡報</vt:lpstr>
      <vt:lpstr>課程主旨</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臺灣文化協會 與自己的紀念日</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彩券如何 從 愛國 到 公益 ？</dc:title>
  <dc:creator>Kuma</dc:creator>
  <cp:lastModifiedBy>Microsoft 帳戶</cp:lastModifiedBy>
  <cp:revision>125</cp:revision>
  <dcterms:created xsi:type="dcterms:W3CDTF">2024-11-05T09:50:48Z</dcterms:created>
  <dcterms:modified xsi:type="dcterms:W3CDTF">2025-09-30T06:12:04Z</dcterms:modified>
</cp:coreProperties>
</file>